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3.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2"/>
  </p:sldMasterIdLst>
  <p:notesMasterIdLst>
    <p:notesMasterId r:id="rId18"/>
  </p:notesMasterIdLst>
  <p:sldIdLst>
    <p:sldId id="297" r:id="rId3"/>
    <p:sldId id="260" r:id="rId4"/>
    <p:sldId id="277" r:id="rId5"/>
    <p:sldId id="261" r:id="rId6"/>
    <p:sldId id="312" r:id="rId7"/>
    <p:sldId id="299" r:id="rId8"/>
    <p:sldId id="313" r:id="rId9"/>
    <p:sldId id="310" r:id="rId10"/>
    <p:sldId id="276" r:id="rId11"/>
    <p:sldId id="262" r:id="rId12"/>
    <p:sldId id="296" r:id="rId13"/>
    <p:sldId id="300" r:id="rId14"/>
    <p:sldId id="314" r:id="rId15"/>
    <p:sldId id="302" r:id="rId16"/>
    <p:sldId id="304"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718">
          <p15:clr>
            <a:srgbClr val="A4A3A4"/>
          </p15:clr>
        </p15:guide>
        <p15:guide id="3" pos="3761">
          <p15:clr>
            <a:srgbClr val="A4A3A4"/>
          </p15:clr>
        </p15:guide>
        <p15:guide id="4" pos="469">
          <p15:clr>
            <a:srgbClr val="A4A3A4"/>
          </p15:clr>
        </p15:guide>
        <p15:guide id="5" pos="4669">
          <p15:clr>
            <a:srgbClr val="A4A3A4"/>
          </p15:clr>
        </p15:guide>
        <p15:guide id="6" pos="366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1C1D21"/>
    <a:srgbClr val="E9E9E9"/>
    <a:srgbClr val="E9F7E4"/>
    <a:srgbClr val="D80000"/>
    <a:srgbClr val="600000"/>
    <a:srgbClr val="180000"/>
    <a:srgbClr val="000018"/>
    <a:srgbClr val="606060"/>
    <a:srgbClr val="4848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1"/>
    <p:restoredTop sz="94238" autoAdjust="0"/>
  </p:normalViewPr>
  <p:slideViewPr>
    <p:cSldViewPr snapToGrid="0" showGuides="1">
      <p:cViewPr varScale="1">
        <p:scale>
          <a:sx n="80" d="100"/>
          <a:sy n="80" d="100"/>
        </p:scale>
        <p:origin x="72" y="470"/>
      </p:cViewPr>
      <p:guideLst>
        <p:guide orient="horz" pos="2160"/>
        <p:guide orient="horz" pos="1718"/>
        <p:guide pos="3761"/>
        <p:guide pos="469"/>
        <p:guide pos="4669"/>
        <p:guide pos="3663"/>
      </p:guideLst>
    </p:cSldViewPr>
  </p:slideViewPr>
  <p:notesTextViewPr>
    <p:cViewPr>
      <p:scale>
        <a:sx n="300" d="100"/>
        <a:sy n="3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246C9C-82D6-4069-8BDD-462543319D07}" type="datetimeFigureOut">
              <a:rPr lang="zh-CN" altLang="en-US" smtClean="0"/>
              <a:t>2021/12/2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61A9D2-8AAF-439E-910C-8C06C8B65833}" type="slidenum">
              <a:rPr lang="zh-CN" altLang="en-US" smtClean="0"/>
              <a:t>‹#›</a:t>
            </a:fld>
            <a:endParaRPr lang="zh-CN" altLang="en-US"/>
          </a:p>
        </p:txBody>
      </p:sp>
    </p:spTree>
    <p:extLst>
      <p:ext uri="{BB962C8B-B14F-4D97-AF65-F5344CB8AC3E}">
        <p14:creationId xmlns:p14="http://schemas.microsoft.com/office/powerpoint/2010/main" val="2941252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361A9D2-8AAF-439E-910C-8C06C8B65833}"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B2564D-2C63-483C-B420-DBF89BD00A40}" type="datetimeFigureOut">
              <a:rPr lang="zh-CN" altLang="en-US" smtClean="0"/>
              <a:t>2021/12/2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1693F8-016D-48D4-8940-4C75BE531CD0}" type="slidenum">
              <a:rPr lang="zh-CN" altLang="en-US" smtClean="0"/>
              <a:t>‹#›</a:t>
            </a:fld>
            <a:endParaRPr lang="zh-CN" altLang="en-US"/>
          </a:p>
        </p:txBody>
      </p:sp>
      <p:sp>
        <p:nvSpPr>
          <p:cNvPr id="7" name="矩形 6"/>
          <p:cNvSpPr/>
          <p:nvPr userDrawn="1">
            <p:custDataLst>
              <p:tags r:id="rId1"/>
            </p:custDataLst>
          </p:nvPr>
        </p:nvSpPr>
        <p:spPr>
          <a:xfrm>
            <a:off x="-25400000" y="-2540000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custDataLst>
              <p:tags r:id="rId2"/>
            </p:custDataLst>
          </p:nvPr>
        </p:nvSpPr>
        <p:spPr>
          <a:xfrm>
            <a:off x="37592000" y="3225800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EB2564D-2C63-483C-B420-DBF89BD00A40}" type="datetimeFigureOut">
              <a:rPr lang="zh-CN" altLang="en-US" smtClean="0"/>
              <a:t>2021/12/2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21693F8-016D-48D4-8940-4C75BE531CD0}" type="slidenum">
              <a:rPr lang="zh-CN" altLang="en-US" smtClean="0"/>
              <a:t>‹#›</a:t>
            </a:fld>
            <a:endParaRPr lang="zh-CN" altLang="en-US"/>
          </a:p>
        </p:txBody>
      </p:sp>
      <p:sp>
        <p:nvSpPr>
          <p:cNvPr id="7" name="矩形 6"/>
          <p:cNvSpPr/>
          <p:nvPr userDrawn="1">
            <p:custDataLst>
              <p:tags r:id="rId1"/>
            </p:custDataLst>
          </p:nvPr>
        </p:nvSpPr>
        <p:spPr>
          <a:xfrm>
            <a:off x="-25400000" y="-2540000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custDataLst>
              <p:tags r:id="rId2"/>
            </p:custDataLst>
          </p:nvPr>
        </p:nvSpPr>
        <p:spPr>
          <a:xfrm>
            <a:off x="37592000" y="3225800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EB2564D-2C63-483C-B420-DBF89BD00A40}" type="datetimeFigureOut">
              <a:rPr lang="zh-CN" altLang="en-US" smtClean="0"/>
              <a:t>2021/12/2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21693F8-016D-48D4-8940-4C75BE531CD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omething About Us">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711200" y="1320800"/>
            <a:ext cx="10668000" cy="3327400"/>
          </a:xfrm>
          <a:prstGeom prst="rect">
            <a:avLst/>
          </a:prstGeom>
          <a:ln w="38100">
            <a:solidFill>
              <a:schemeClr val="bg1">
                <a:lumMod val="95000"/>
              </a:schemeClr>
            </a:solidFill>
            <a:miter lim="800000"/>
          </a:ln>
          <a:effectLst/>
        </p:spPr>
        <p:txBody>
          <a:bodyPr>
            <a:normAutofit/>
          </a:bodyPr>
          <a:lstStyle>
            <a:lvl1pPr>
              <a:defRPr sz="1865"/>
            </a:lvl1pPr>
          </a:lstStyle>
          <a:p>
            <a:endParaRPr lang="en-US"/>
          </a:p>
        </p:txBody>
      </p:sp>
      <p:sp>
        <p:nvSpPr>
          <p:cNvPr id="2" name="Title 1"/>
          <p:cNvSpPr>
            <a:spLocks noGrp="1"/>
          </p:cNvSpPr>
          <p:nvPr>
            <p:ph type="title"/>
          </p:nvPr>
        </p:nvSpPr>
        <p:spPr/>
        <p:txBody>
          <a:bodyPr/>
          <a:lstStyle/>
          <a:p>
            <a:r>
              <a:rPr lang="en-US" dirty="0"/>
              <a:t>Click to edit Master title style</a:t>
            </a:r>
          </a:p>
        </p:txBody>
      </p:sp>
      <p:sp>
        <p:nvSpPr>
          <p:cNvPr id="4" name="Footer Placeholder 3"/>
          <p:cNvSpPr>
            <a:spLocks noGrp="1"/>
          </p:cNvSpPr>
          <p:nvPr>
            <p:ph type="ftr" sz="quarter" idx="11"/>
          </p:nvPr>
        </p:nvSpPr>
        <p:spPr>
          <a:xfrm>
            <a:off x="609600" y="6375400"/>
            <a:ext cx="8026400" cy="390525"/>
          </a:xfrm>
          <a:prstGeom prst="rect">
            <a:avLst/>
          </a:prstGeom>
        </p:spPr>
        <p:txBody>
          <a:bodyPr/>
          <a:lstStyle>
            <a:lvl1pPr>
              <a:defRPr sz="1865"/>
            </a:lvl1pPr>
          </a:lstStyle>
          <a:p>
            <a:r>
              <a:rPr lang="en-US" dirty="0"/>
              <a:t> </a:t>
            </a:r>
          </a:p>
        </p:txBody>
      </p:sp>
      <p:sp>
        <p:nvSpPr>
          <p:cNvPr id="5" name="Slide Number Placeholder 4"/>
          <p:cNvSpPr>
            <a:spLocks noGrp="1"/>
          </p:cNvSpPr>
          <p:nvPr>
            <p:ph type="sldNum" sz="quarter" idx="12"/>
          </p:nvPr>
        </p:nvSpPr>
        <p:spPr/>
        <p:txBody>
          <a:bodyPr/>
          <a:lstStyle/>
          <a:p>
            <a:fld id="{8DF5134D-7C6B-4A7B-B28B-A8C75F870448}" type="slidenum">
              <a:rPr lang="en-US" smtClean="0"/>
              <a:t>‹#›</a:t>
            </a:fld>
            <a:endParaRPr lang="en-US"/>
          </a:p>
        </p:txBody>
      </p:sp>
      <p:sp>
        <p:nvSpPr>
          <p:cNvPr id="11" name="Content Placeholder 10"/>
          <p:cNvSpPr>
            <a:spLocks noGrp="1"/>
          </p:cNvSpPr>
          <p:nvPr>
            <p:ph sz="quarter" idx="13"/>
          </p:nvPr>
        </p:nvSpPr>
        <p:spPr>
          <a:xfrm>
            <a:off x="6400800" y="4953000"/>
            <a:ext cx="5080000" cy="914400"/>
          </a:xfrm>
          <a:prstGeom prst="rect">
            <a:avLst/>
          </a:prstGeom>
        </p:spPr>
        <p:txBody>
          <a:bodyPr>
            <a:noAutofit/>
          </a:bodyPr>
          <a:lstStyle>
            <a:lvl1pPr algn="r">
              <a:buNone/>
              <a:defRPr sz="1465"/>
            </a:lvl1pPr>
            <a:lvl2pPr>
              <a:defRPr sz="2135"/>
            </a:lvl2pPr>
            <a:lvl3pPr>
              <a:defRPr sz="2135"/>
            </a:lvl3pPr>
            <a:lvl4pPr>
              <a:defRPr sz="2135"/>
            </a:lvl4pPr>
            <a:lvl5pPr>
              <a:buNone/>
              <a:defRPr sz="2135"/>
            </a:lvl5pPr>
          </a:lstStyle>
          <a:p>
            <a:pPr lvl="0"/>
            <a:endParaRPr lang="en-US" dirty="0"/>
          </a:p>
        </p:txBody>
      </p:sp>
      <p:sp>
        <p:nvSpPr>
          <p:cNvPr id="14" name="Content Placeholder 38"/>
          <p:cNvSpPr>
            <a:spLocks noGrp="1"/>
          </p:cNvSpPr>
          <p:nvPr>
            <p:ph sz="quarter" idx="36"/>
          </p:nvPr>
        </p:nvSpPr>
        <p:spPr>
          <a:xfrm>
            <a:off x="711200" y="4978400"/>
            <a:ext cx="3251200" cy="381000"/>
          </a:xfrm>
          <a:prstGeom prst="rect">
            <a:avLst/>
          </a:prstGeom>
          <a:solidFill>
            <a:schemeClr val="tx1">
              <a:lumMod val="85000"/>
              <a:lumOff val="15000"/>
            </a:schemeClr>
          </a:solidFill>
          <a:ln>
            <a:noFill/>
          </a:ln>
        </p:spPr>
        <p:txBody>
          <a:bodyPr anchor="ctr">
            <a:noAutofit/>
          </a:bodyPr>
          <a:lstStyle>
            <a:lvl1pPr algn="l">
              <a:buNone/>
              <a:defRPr sz="2135" b="0">
                <a:solidFill>
                  <a:schemeClr val="bg1"/>
                </a:solidFill>
                <a:latin typeface="Bebas Neue" pitchFamily="34" charset="0"/>
              </a:defRPr>
            </a:lvl1pPr>
          </a:lstStyle>
          <a:p>
            <a:pPr lvl="0"/>
            <a:endParaRPr lang="en-US" dirty="0"/>
          </a:p>
        </p:txBody>
      </p:sp>
      <p:sp>
        <p:nvSpPr>
          <p:cNvPr id="15" name="Content Placeholder 38"/>
          <p:cNvSpPr>
            <a:spLocks noGrp="1"/>
          </p:cNvSpPr>
          <p:nvPr>
            <p:ph sz="quarter" idx="37"/>
          </p:nvPr>
        </p:nvSpPr>
        <p:spPr>
          <a:xfrm>
            <a:off x="711200" y="5359400"/>
            <a:ext cx="3962400" cy="381000"/>
          </a:xfrm>
          <a:prstGeom prst="rect">
            <a:avLst/>
          </a:prstGeom>
          <a:solidFill>
            <a:srgbClr val="0070C0"/>
          </a:solidFill>
          <a:ln>
            <a:noFill/>
          </a:ln>
        </p:spPr>
        <p:txBody>
          <a:bodyPr anchor="ctr">
            <a:noAutofit/>
          </a:bodyPr>
          <a:lstStyle>
            <a:lvl1pPr algn="l">
              <a:buNone/>
              <a:defRPr sz="2135" b="0">
                <a:solidFill>
                  <a:schemeClr val="bg1"/>
                </a:solidFill>
                <a:latin typeface="Bebas Neue" pitchFamily="34" charset="0"/>
              </a:defRPr>
            </a:lvl1pPr>
          </a:lstStyle>
          <a:p>
            <a:pPr lvl="0"/>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ur Servi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Footer Placeholder 3"/>
          <p:cNvSpPr>
            <a:spLocks noGrp="1"/>
          </p:cNvSpPr>
          <p:nvPr>
            <p:ph type="ftr" sz="quarter" idx="11"/>
          </p:nvPr>
        </p:nvSpPr>
        <p:spPr>
          <a:xfrm>
            <a:off x="609600" y="6375400"/>
            <a:ext cx="8839200" cy="390525"/>
          </a:xfrm>
          <a:prstGeom prst="rect">
            <a:avLst/>
          </a:prstGeom>
        </p:spPr>
        <p:txBody>
          <a:bodyPr/>
          <a:lstStyle/>
          <a:p>
            <a:r>
              <a:rPr lang="en-US" dirty="0"/>
              <a:t> </a:t>
            </a:r>
          </a:p>
        </p:txBody>
      </p:sp>
      <p:sp>
        <p:nvSpPr>
          <p:cNvPr id="5" name="Slide Number Placeholder 4"/>
          <p:cNvSpPr>
            <a:spLocks noGrp="1"/>
          </p:cNvSpPr>
          <p:nvPr>
            <p:ph type="sldNum" sz="quarter" idx="12"/>
          </p:nvPr>
        </p:nvSpPr>
        <p:spPr/>
        <p:txBody>
          <a:bodyPr/>
          <a:lstStyle/>
          <a:p>
            <a:fld id="{8DF5134D-7C6B-4A7B-B28B-A8C75F870448}" type="slidenum">
              <a:rPr lang="en-US" smtClean="0"/>
              <a:t>‹#›</a:t>
            </a:fld>
            <a:endParaRPr lang="en-US"/>
          </a:p>
        </p:txBody>
      </p:sp>
      <p:sp>
        <p:nvSpPr>
          <p:cNvPr id="7" name="Rectangle 6"/>
          <p:cNvSpPr/>
          <p:nvPr/>
        </p:nvSpPr>
        <p:spPr>
          <a:xfrm>
            <a:off x="711200" y="1372815"/>
            <a:ext cx="10363200" cy="532187"/>
          </a:xfrm>
          <a:prstGeom prst="rect">
            <a:avLst/>
          </a:prstGeom>
          <a:solidFill>
            <a:schemeClr val="bg1">
              <a:lumMod val="95000"/>
            </a:schemeClr>
          </a:solidFill>
          <a:ln w="6350">
            <a:solidFill>
              <a:schemeClr val="bg1">
                <a:lumMod val="85000"/>
              </a:schemeClr>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 name="Picture Placeholder 27"/>
          <p:cNvSpPr>
            <a:spLocks noGrp="1"/>
          </p:cNvSpPr>
          <p:nvPr userDrawn="1">
            <p:ph type="pic" sz="quarter" idx="13"/>
          </p:nvPr>
        </p:nvSpPr>
        <p:spPr>
          <a:xfrm>
            <a:off x="711200" y="2514601"/>
            <a:ext cx="1016000" cy="958273"/>
          </a:xfrm>
          <a:prstGeom prst="roundRect">
            <a:avLst/>
          </a:prstGeom>
          <a:effectLst>
            <a:reflection blurRad="6350" stA="52000" endA="300" endPos="35000" dir="5400000" sy="-100000" algn="bl" rotWithShape="0"/>
          </a:effectLst>
        </p:spPr>
        <p:txBody>
          <a:bodyPr>
            <a:normAutofit/>
          </a:bodyPr>
          <a:lstStyle>
            <a:lvl1pPr>
              <a:defRPr sz="535"/>
            </a:lvl1pPr>
          </a:lstStyle>
          <a:p>
            <a:endParaRPr lang="en-US" dirty="0"/>
          </a:p>
        </p:txBody>
      </p:sp>
      <p:sp>
        <p:nvSpPr>
          <p:cNvPr id="29" name="Picture Placeholder 27"/>
          <p:cNvSpPr>
            <a:spLocks noGrp="1"/>
          </p:cNvSpPr>
          <p:nvPr userDrawn="1">
            <p:ph type="pic" sz="quarter" idx="14"/>
          </p:nvPr>
        </p:nvSpPr>
        <p:spPr>
          <a:xfrm>
            <a:off x="711200" y="4343401"/>
            <a:ext cx="1016000" cy="958273"/>
          </a:xfrm>
          <a:prstGeom prst="roundRect">
            <a:avLst/>
          </a:prstGeom>
          <a:effectLst>
            <a:reflection blurRad="6350" stA="52000" endA="300" endPos="35000" dir="5400000" sy="-100000" algn="bl" rotWithShape="0"/>
          </a:effectLst>
        </p:spPr>
        <p:txBody>
          <a:bodyPr>
            <a:normAutofit/>
          </a:bodyPr>
          <a:lstStyle>
            <a:lvl1pPr>
              <a:defRPr sz="535"/>
            </a:lvl1pPr>
          </a:lstStyle>
          <a:p>
            <a:endParaRPr lang="en-US" dirty="0"/>
          </a:p>
        </p:txBody>
      </p:sp>
      <p:sp>
        <p:nvSpPr>
          <p:cNvPr id="30" name="Picture Placeholder 27"/>
          <p:cNvSpPr>
            <a:spLocks noGrp="1"/>
          </p:cNvSpPr>
          <p:nvPr userDrawn="1">
            <p:ph type="pic" sz="quarter" idx="15"/>
          </p:nvPr>
        </p:nvSpPr>
        <p:spPr>
          <a:xfrm>
            <a:off x="6299200" y="4343401"/>
            <a:ext cx="1016000" cy="958273"/>
          </a:xfrm>
          <a:prstGeom prst="roundRect">
            <a:avLst/>
          </a:prstGeom>
          <a:effectLst>
            <a:reflection blurRad="6350" stA="52000" endA="300" endPos="35000" dir="5400000" sy="-100000" algn="bl" rotWithShape="0"/>
          </a:effectLst>
        </p:spPr>
        <p:txBody>
          <a:bodyPr>
            <a:normAutofit/>
          </a:bodyPr>
          <a:lstStyle>
            <a:lvl1pPr>
              <a:defRPr sz="535"/>
            </a:lvl1pPr>
          </a:lstStyle>
          <a:p>
            <a:endParaRPr lang="en-US" dirty="0"/>
          </a:p>
        </p:txBody>
      </p:sp>
      <p:sp>
        <p:nvSpPr>
          <p:cNvPr id="31" name="Picture Placeholder 27"/>
          <p:cNvSpPr>
            <a:spLocks noGrp="1"/>
          </p:cNvSpPr>
          <p:nvPr userDrawn="1">
            <p:ph type="pic" sz="quarter" idx="16"/>
          </p:nvPr>
        </p:nvSpPr>
        <p:spPr>
          <a:xfrm>
            <a:off x="6299200" y="2514601"/>
            <a:ext cx="1016000" cy="958273"/>
          </a:xfrm>
          <a:prstGeom prst="roundRect">
            <a:avLst/>
          </a:prstGeom>
          <a:effectLst>
            <a:reflection blurRad="6350" stA="52000" endA="300" endPos="35000" dir="5400000" sy="-100000" algn="bl" rotWithShape="0"/>
          </a:effectLst>
        </p:spPr>
        <p:txBody>
          <a:bodyPr>
            <a:normAutofit/>
          </a:bodyPr>
          <a:lstStyle>
            <a:lvl1pPr>
              <a:defRPr sz="535"/>
            </a:lvl1pPr>
          </a:lstStyle>
          <a:p>
            <a:endParaRPr lang="en-US" dirty="0"/>
          </a:p>
        </p:txBody>
      </p:sp>
      <p:sp>
        <p:nvSpPr>
          <p:cNvPr id="33" name="Text Placeholder 32"/>
          <p:cNvSpPr>
            <a:spLocks noGrp="1"/>
          </p:cNvSpPr>
          <p:nvPr userDrawn="1">
            <p:ph type="body" sz="quarter" idx="17"/>
          </p:nvPr>
        </p:nvSpPr>
        <p:spPr>
          <a:xfrm>
            <a:off x="1828800" y="2413000"/>
            <a:ext cx="2946400" cy="304800"/>
          </a:xfrm>
          <a:prstGeom prst="rect">
            <a:avLst/>
          </a:prstGeom>
        </p:spPr>
        <p:txBody>
          <a:bodyPr anchor="t">
            <a:noAutofit/>
          </a:bodyPr>
          <a:lstStyle>
            <a:lvl1pPr>
              <a:buNone/>
              <a:defRPr sz="2135" b="0">
                <a:solidFill>
                  <a:srgbClr val="0070C0"/>
                </a:solidFill>
                <a:latin typeface="Bebas Neue" pitchFamily="34" charset="0"/>
              </a:defRPr>
            </a:lvl1pPr>
            <a:lvl2pPr>
              <a:defRPr sz="2135" b="1">
                <a:solidFill>
                  <a:srgbClr val="CC3399"/>
                </a:solidFill>
              </a:defRPr>
            </a:lvl2pPr>
            <a:lvl3pPr>
              <a:defRPr sz="2135" b="1">
                <a:solidFill>
                  <a:srgbClr val="CC3399"/>
                </a:solidFill>
              </a:defRPr>
            </a:lvl3pPr>
            <a:lvl4pPr>
              <a:defRPr sz="2135" b="1">
                <a:solidFill>
                  <a:srgbClr val="CC3399"/>
                </a:solidFill>
              </a:defRPr>
            </a:lvl4pPr>
            <a:lvl5pPr>
              <a:defRPr sz="2135" b="1">
                <a:solidFill>
                  <a:srgbClr val="CC3399"/>
                </a:solidFill>
              </a:defRPr>
            </a:lvl5pPr>
          </a:lstStyle>
          <a:p>
            <a:pPr lvl="0"/>
            <a:endParaRPr lang="en-US" dirty="0"/>
          </a:p>
        </p:txBody>
      </p:sp>
      <p:sp>
        <p:nvSpPr>
          <p:cNvPr id="35" name="Content Placeholder 34"/>
          <p:cNvSpPr>
            <a:spLocks noGrp="1"/>
          </p:cNvSpPr>
          <p:nvPr userDrawn="1">
            <p:ph sz="quarter" idx="18"/>
          </p:nvPr>
        </p:nvSpPr>
        <p:spPr>
          <a:xfrm>
            <a:off x="1828800" y="2768600"/>
            <a:ext cx="3962400" cy="1066800"/>
          </a:xfrm>
          <a:prstGeom prst="rect">
            <a:avLst/>
          </a:prstGeom>
        </p:spPr>
        <p:txBody>
          <a:bodyPr>
            <a:noAutofit/>
          </a:bodyPr>
          <a:lstStyle>
            <a:lvl1pPr marL="457200" marR="0" indent="-457200" algn="l" defTabSz="1218565" rtl="0" eaLnBrk="1" fontAlgn="auto" latinLnBrk="0" hangingPunct="1">
              <a:lnSpc>
                <a:spcPct val="100000"/>
              </a:lnSpc>
              <a:spcBef>
                <a:spcPts val="0"/>
              </a:spcBef>
              <a:spcAft>
                <a:spcPts val="0"/>
              </a:spcAft>
              <a:buClrTx/>
              <a:buSzTx/>
              <a:buFont typeface="Arial" panose="020B0604020202020204" pitchFamily="34" charset="0"/>
              <a:buNone/>
              <a:defRPr sz="1465"/>
            </a:lvl1pPr>
            <a:lvl2pPr>
              <a:defRPr sz="2135"/>
            </a:lvl2pPr>
            <a:lvl3pPr>
              <a:defRPr sz="2135"/>
            </a:lvl3pPr>
            <a:lvl4pPr>
              <a:defRPr sz="2135"/>
            </a:lvl4pPr>
            <a:lvl5pPr>
              <a:defRPr sz="2135"/>
            </a:lvl5pPr>
          </a:lstStyle>
          <a:p>
            <a:pPr lvl="0"/>
            <a:endParaRPr lang="en-US" dirty="0"/>
          </a:p>
        </p:txBody>
      </p:sp>
      <p:sp>
        <p:nvSpPr>
          <p:cNvPr id="36" name="Text Placeholder 32"/>
          <p:cNvSpPr>
            <a:spLocks noGrp="1"/>
          </p:cNvSpPr>
          <p:nvPr userDrawn="1">
            <p:ph type="body" sz="quarter" idx="19"/>
          </p:nvPr>
        </p:nvSpPr>
        <p:spPr>
          <a:xfrm>
            <a:off x="7416800" y="2413000"/>
            <a:ext cx="2946400" cy="304800"/>
          </a:xfrm>
          <a:prstGeom prst="rect">
            <a:avLst/>
          </a:prstGeom>
        </p:spPr>
        <p:txBody>
          <a:bodyPr anchor="t">
            <a:noAutofit/>
          </a:bodyPr>
          <a:lstStyle>
            <a:lvl1pPr>
              <a:buNone/>
              <a:defRPr sz="2135" b="0">
                <a:solidFill>
                  <a:srgbClr val="0070C0"/>
                </a:solidFill>
                <a:latin typeface="Bebas Neue" pitchFamily="34" charset="0"/>
              </a:defRPr>
            </a:lvl1pPr>
            <a:lvl2pPr>
              <a:defRPr sz="2135" b="1">
                <a:solidFill>
                  <a:srgbClr val="CC3399"/>
                </a:solidFill>
              </a:defRPr>
            </a:lvl2pPr>
            <a:lvl3pPr>
              <a:defRPr sz="2135" b="1">
                <a:solidFill>
                  <a:srgbClr val="CC3399"/>
                </a:solidFill>
              </a:defRPr>
            </a:lvl3pPr>
            <a:lvl4pPr>
              <a:defRPr sz="2135" b="1">
                <a:solidFill>
                  <a:srgbClr val="CC3399"/>
                </a:solidFill>
              </a:defRPr>
            </a:lvl4pPr>
            <a:lvl5pPr>
              <a:defRPr sz="2135" b="1">
                <a:solidFill>
                  <a:srgbClr val="CC3399"/>
                </a:solidFill>
              </a:defRPr>
            </a:lvl5pPr>
          </a:lstStyle>
          <a:p>
            <a:pPr lvl="0"/>
            <a:endParaRPr lang="en-US" dirty="0"/>
          </a:p>
        </p:txBody>
      </p:sp>
      <p:sp>
        <p:nvSpPr>
          <p:cNvPr id="37" name="Content Placeholder 34"/>
          <p:cNvSpPr>
            <a:spLocks noGrp="1"/>
          </p:cNvSpPr>
          <p:nvPr userDrawn="1">
            <p:ph sz="quarter" idx="20"/>
          </p:nvPr>
        </p:nvSpPr>
        <p:spPr>
          <a:xfrm>
            <a:off x="7416800" y="2768600"/>
            <a:ext cx="3962400" cy="1066800"/>
          </a:xfrm>
          <a:prstGeom prst="rect">
            <a:avLst/>
          </a:prstGeom>
        </p:spPr>
        <p:txBody>
          <a:bodyPr>
            <a:noAutofit/>
          </a:bodyPr>
          <a:lstStyle>
            <a:lvl1pPr>
              <a:buNone/>
              <a:defRPr sz="1465"/>
            </a:lvl1pPr>
            <a:lvl2pPr>
              <a:defRPr sz="2135"/>
            </a:lvl2pPr>
            <a:lvl3pPr>
              <a:defRPr sz="2135"/>
            </a:lvl3pPr>
            <a:lvl4pPr>
              <a:defRPr sz="2135"/>
            </a:lvl4pPr>
            <a:lvl5pPr>
              <a:defRPr sz="2135"/>
            </a:lvl5pPr>
          </a:lstStyle>
          <a:p>
            <a:pPr lvl="0"/>
            <a:endParaRPr lang="en-US" dirty="0"/>
          </a:p>
        </p:txBody>
      </p:sp>
      <p:sp>
        <p:nvSpPr>
          <p:cNvPr id="38" name="Text Placeholder 32"/>
          <p:cNvSpPr>
            <a:spLocks noGrp="1"/>
          </p:cNvSpPr>
          <p:nvPr userDrawn="1">
            <p:ph type="body" sz="quarter" idx="21"/>
          </p:nvPr>
        </p:nvSpPr>
        <p:spPr>
          <a:xfrm>
            <a:off x="1828800" y="4241800"/>
            <a:ext cx="2946400" cy="304800"/>
          </a:xfrm>
          <a:prstGeom prst="rect">
            <a:avLst/>
          </a:prstGeom>
        </p:spPr>
        <p:txBody>
          <a:bodyPr anchor="t">
            <a:noAutofit/>
          </a:bodyPr>
          <a:lstStyle>
            <a:lvl1pPr>
              <a:buNone/>
              <a:defRPr sz="2135" b="0">
                <a:solidFill>
                  <a:srgbClr val="0070C0"/>
                </a:solidFill>
                <a:latin typeface="Bebas Neue" pitchFamily="34" charset="0"/>
              </a:defRPr>
            </a:lvl1pPr>
            <a:lvl2pPr>
              <a:defRPr sz="2135" b="1">
                <a:solidFill>
                  <a:srgbClr val="CC3399"/>
                </a:solidFill>
              </a:defRPr>
            </a:lvl2pPr>
            <a:lvl3pPr>
              <a:defRPr sz="2135" b="1">
                <a:solidFill>
                  <a:srgbClr val="CC3399"/>
                </a:solidFill>
              </a:defRPr>
            </a:lvl3pPr>
            <a:lvl4pPr>
              <a:defRPr sz="2135" b="1">
                <a:solidFill>
                  <a:srgbClr val="CC3399"/>
                </a:solidFill>
              </a:defRPr>
            </a:lvl4pPr>
            <a:lvl5pPr>
              <a:defRPr sz="2135" b="1">
                <a:solidFill>
                  <a:srgbClr val="CC3399"/>
                </a:solidFill>
              </a:defRPr>
            </a:lvl5pPr>
          </a:lstStyle>
          <a:p>
            <a:pPr lvl="0"/>
            <a:endParaRPr lang="en-US" dirty="0"/>
          </a:p>
        </p:txBody>
      </p:sp>
      <p:sp>
        <p:nvSpPr>
          <p:cNvPr id="39" name="Content Placeholder 34"/>
          <p:cNvSpPr>
            <a:spLocks noGrp="1"/>
          </p:cNvSpPr>
          <p:nvPr userDrawn="1">
            <p:ph sz="quarter" idx="22"/>
          </p:nvPr>
        </p:nvSpPr>
        <p:spPr>
          <a:xfrm>
            <a:off x="1828800" y="4597400"/>
            <a:ext cx="3962400" cy="1066800"/>
          </a:xfrm>
          <a:prstGeom prst="rect">
            <a:avLst/>
          </a:prstGeom>
        </p:spPr>
        <p:txBody>
          <a:bodyPr>
            <a:noAutofit/>
          </a:bodyPr>
          <a:lstStyle>
            <a:lvl1pPr>
              <a:buNone/>
              <a:defRPr sz="1465"/>
            </a:lvl1pPr>
            <a:lvl2pPr>
              <a:defRPr sz="2135"/>
            </a:lvl2pPr>
            <a:lvl3pPr>
              <a:defRPr sz="2135"/>
            </a:lvl3pPr>
            <a:lvl4pPr>
              <a:defRPr sz="2135"/>
            </a:lvl4pPr>
            <a:lvl5pPr>
              <a:defRPr sz="2135"/>
            </a:lvl5pPr>
          </a:lstStyle>
          <a:p>
            <a:pPr lvl="0"/>
            <a:endParaRPr lang="en-US" dirty="0"/>
          </a:p>
        </p:txBody>
      </p:sp>
      <p:sp>
        <p:nvSpPr>
          <p:cNvPr id="40" name="Text Placeholder 32"/>
          <p:cNvSpPr>
            <a:spLocks noGrp="1"/>
          </p:cNvSpPr>
          <p:nvPr userDrawn="1">
            <p:ph type="body" sz="quarter" idx="23"/>
          </p:nvPr>
        </p:nvSpPr>
        <p:spPr>
          <a:xfrm>
            <a:off x="7416800" y="4241800"/>
            <a:ext cx="2946400" cy="304800"/>
          </a:xfrm>
          <a:prstGeom prst="rect">
            <a:avLst/>
          </a:prstGeom>
        </p:spPr>
        <p:txBody>
          <a:bodyPr anchor="t">
            <a:noAutofit/>
          </a:bodyPr>
          <a:lstStyle>
            <a:lvl1pPr>
              <a:buNone/>
              <a:defRPr sz="2135" b="0">
                <a:solidFill>
                  <a:srgbClr val="0070C0"/>
                </a:solidFill>
                <a:latin typeface="Bebas Neue" pitchFamily="34" charset="0"/>
              </a:defRPr>
            </a:lvl1pPr>
            <a:lvl2pPr>
              <a:defRPr sz="2135" b="1">
                <a:solidFill>
                  <a:srgbClr val="CC3399"/>
                </a:solidFill>
              </a:defRPr>
            </a:lvl2pPr>
            <a:lvl3pPr>
              <a:defRPr sz="2135" b="1">
                <a:solidFill>
                  <a:srgbClr val="CC3399"/>
                </a:solidFill>
              </a:defRPr>
            </a:lvl3pPr>
            <a:lvl4pPr>
              <a:defRPr sz="2135" b="1">
                <a:solidFill>
                  <a:srgbClr val="CC3399"/>
                </a:solidFill>
              </a:defRPr>
            </a:lvl4pPr>
            <a:lvl5pPr>
              <a:defRPr sz="2135" b="1">
                <a:solidFill>
                  <a:srgbClr val="CC3399"/>
                </a:solidFill>
              </a:defRPr>
            </a:lvl5pPr>
          </a:lstStyle>
          <a:p>
            <a:pPr lvl="0"/>
            <a:endParaRPr lang="en-US" dirty="0"/>
          </a:p>
        </p:txBody>
      </p:sp>
      <p:sp>
        <p:nvSpPr>
          <p:cNvPr id="41" name="Content Placeholder 34"/>
          <p:cNvSpPr>
            <a:spLocks noGrp="1"/>
          </p:cNvSpPr>
          <p:nvPr userDrawn="1">
            <p:ph sz="quarter" idx="24"/>
          </p:nvPr>
        </p:nvSpPr>
        <p:spPr>
          <a:xfrm>
            <a:off x="7416800" y="4597400"/>
            <a:ext cx="3962400" cy="1066800"/>
          </a:xfrm>
          <a:prstGeom prst="rect">
            <a:avLst/>
          </a:prstGeom>
        </p:spPr>
        <p:txBody>
          <a:bodyPr>
            <a:noAutofit/>
          </a:bodyPr>
          <a:lstStyle>
            <a:lvl1pPr>
              <a:buNone/>
              <a:defRPr sz="1465"/>
            </a:lvl1pPr>
            <a:lvl2pPr>
              <a:defRPr sz="2135"/>
            </a:lvl2pPr>
            <a:lvl3pPr>
              <a:defRPr sz="2135"/>
            </a:lvl3pPr>
            <a:lvl4pPr>
              <a:defRPr sz="2135"/>
            </a:lvl4pPr>
            <a:lvl5pPr>
              <a:defRPr sz="2135"/>
            </a:lvl5pPr>
          </a:lstStyle>
          <a:p>
            <a:pPr lvl="0"/>
            <a:endParaRPr lang="en-US" dirty="0"/>
          </a:p>
        </p:txBody>
      </p:sp>
      <p:sp>
        <p:nvSpPr>
          <p:cNvPr id="26" name="Text Placeholder 25"/>
          <p:cNvSpPr>
            <a:spLocks noGrp="1"/>
          </p:cNvSpPr>
          <p:nvPr>
            <p:ph type="body" sz="quarter" idx="25"/>
          </p:nvPr>
        </p:nvSpPr>
        <p:spPr>
          <a:xfrm>
            <a:off x="711200" y="1397000"/>
            <a:ext cx="2540000" cy="508000"/>
          </a:xfrm>
          <a:prstGeom prst="rect">
            <a:avLst/>
          </a:prstGeom>
        </p:spPr>
        <p:txBody>
          <a:bodyPr anchor="ctr">
            <a:normAutofit/>
          </a:bodyPr>
          <a:lstStyle>
            <a:lvl1pPr algn="ctr">
              <a:buNone/>
              <a:defRPr sz="1865">
                <a:latin typeface="Bebas Neue" pitchFamily="34" charset="0"/>
              </a:defRPr>
            </a:lvl1pPr>
          </a:lstStyle>
          <a:p>
            <a:pPr lvl="0"/>
            <a:endParaRPr lang="en-US" dirty="0"/>
          </a:p>
        </p:txBody>
      </p:sp>
      <p:sp>
        <p:nvSpPr>
          <p:cNvPr id="27" name="Text Placeholder 25"/>
          <p:cNvSpPr>
            <a:spLocks noGrp="1"/>
          </p:cNvSpPr>
          <p:nvPr>
            <p:ph type="body" sz="quarter" idx="26"/>
          </p:nvPr>
        </p:nvSpPr>
        <p:spPr>
          <a:xfrm>
            <a:off x="3454400" y="1397000"/>
            <a:ext cx="2743200" cy="508000"/>
          </a:xfrm>
          <a:prstGeom prst="rect">
            <a:avLst/>
          </a:prstGeom>
        </p:spPr>
        <p:txBody>
          <a:bodyPr anchor="ctr">
            <a:normAutofit/>
          </a:bodyPr>
          <a:lstStyle>
            <a:lvl1pPr algn="ctr">
              <a:buNone/>
              <a:defRPr sz="1865">
                <a:latin typeface="Bebas Neue" pitchFamily="34" charset="0"/>
              </a:defRPr>
            </a:lvl1pPr>
          </a:lstStyle>
          <a:p>
            <a:pPr lvl="0"/>
            <a:endParaRPr lang="en-US" dirty="0"/>
          </a:p>
        </p:txBody>
      </p:sp>
      <p:sp>
        <p:nvSpPr>
          <p:cNvPr id="32" name="Text Placeholder 25"/>
          <p:cNvSpPr>
            <a:spLocks noGrp="1"/>
          </p:cNvSpPr>
          <p:nvPr>
            <p:ph type="body" sz="quarter" idx="27"/>
          </p:nvPr>
        </p:nvSpPr>
        <p:spPr>
          <a:xfrm>
            <a:off x="6299200" y="1397000"/>
            <a:ext cx="2032000" cy="508000"/>
          </a:xfrm>
          <a:prstGeom prst="rect">
            <a:avLst/>
          </a:prstGeom>
        </p:spPr>
        <p:txBody>
          <a:bodyPr anchor="ctr">
            <a:normAutofit/>
          </a:bodyPr>
          <a:lstStyle>
            <a:lvl1pPr algn="ctr">
              <a:buNone/>
              <a:defRPr sz="1865">
                <a:latin typeface="Bebas Neue" pitchFamily="34" charset="0"/>
              </a:defRPr>
            </a:lvl1pPr>
          </a:lstStyle>
          <a:p>
            <a:pPr lvl="0"/>
            <a:endParaRPr lang="en-US" dirty="0"/>
          </a:p>
        </p:txBody>
      </p:sp>
      <p:sp>
        <p:nvSpPr>
          <p:cNvPr id="34" name="Text Placeholder 25"/>
          <p:cNvSpPr>
            <a:spLocks noGrp="1"/>
          </p:cNvSpPr>
          <p:nvPr>
            <p:ph type="body" sz="quarter" idx="28"/>
          </p:nvPr>
        </p:nvSpPr>
        <p:spPr>
          <a:xfrm>
            <a:off x="8534400" y="1397000"/>
            <a:ext cx="2438400" cy="508000"/>
          </a:xfrm>
          <a:prstGeom prst="rect">
            <a:avLst/>
          </a:prstGeom>
        </p:spPr>
        <p:txBody>
          <a:bodyPr anchor="ctr">
            <a:normAutofit/>
          </a:bodyPr>
          <a:lstStyle>
            <a:lvl1pPr algn="ctr">
              <a:buNone/>
              <a:defRPr sz="1865">
                <a:latin typeface="Bebas Neue" pitchFamily="34" charset="0"/>
              </a:defRPr>
            </a:lvl1pPr>
          </a:lstStyle>
          <a:p>
            <a:pPr lvl="0"/>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ase Study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584200"/>
            <a:ext cx="10160000" cy="563563"/>
          </a:xfrm>
        </p:spPr>
        <p:txBody>
          <a:bodyPr/>
          <a:lstStyle/>
          <a:p>
            <a:r>
              <a:rPr lang="en-US" dirty="0"/>
              <a:t>Click to edit Master title style</a:t>
            </a:r>
          </a:p>
        </p:txBody>
      </p:sp>
      <p:sp>
        <p:nvSpPr>
          <p:cNvPr id="4" name="Footer Placeholder 3"/>
          <p:cNvSpPr>
            <a:spLocks noGrp="1"/>
          </p:cNvSpPr>
          <p:nvPr>
            <p:ph type="ftr" sz="quarter" idx="11"/>
          </p:nvPr>
        </p:nvSpPr>
        <p:spPr>
          <a:xfrm>
            <a:off x="609600" y="6375400"/>
            <a:ext cx="8839200" cy="390525"/>
          </a:xfrm>
          <a:prstGeom prst="rect">
            <a:avLst/>
          </a:prstGeom>
        </p:spPr>
        <p:txBody>
          <a:bodyPr/>
          <a:lstStyle/>
          <a:p>
            <a:r>
              <a:rPr lang="en-US" dirty="0"/>
              <a:t> </a:t>
            </a:r>
          </a:p>
        </p:txBody>
      </p:sp>
      <p:sp>
        <p:nvSpPr>
          <p:cNvPr id="5" name="Slide Number Placeholder 4"/>
          <p:cNvSpPr>
            <a:spLocks noGrp="1"/>
          </p:cNvSpPr>
          <p:nvPr>
            <p:ph type="sldNum" sz="quarter" idx="12"/>
          </p:nvPr>
        </p:nvSpPr>
        <p:spPr/>
        <p:txBody>
          <a:bodyPr/>
          <a:lstStyle/>
          <a:p>
            <a:fld id="{8DF5134D-7C6B-4A7B-B28B-A8C75F870448}" type="slidenum">
              <a:rPr lang="en-US" smtClean="0"/>
              <a:t>‹#›</a:t>
            </a:fld>
            <a:endParaRPr lang="en-US"/>
          </a:p>
        </p:txBody>
      </p:sp>
      <p:sp>
        <p:nvSpPr>
          <p:cNvPr id="10" name="Text Placeholder 9"/>
          <p:cNvSpPr>
            <a:spLocks noGrp="1"/>
          </p:cNvSpPr>
          <p:nvPr>
            <p:ph type="body" sz="quarter" idx="13"/>
          </p:nvPr>
        </p:nvSpPr>
        <p:spPr>
          <a:xfrm>
            <a:off x="609600" y="1320800"/>
            <a:ext cx="10972800" cy="685800"/>
          </a:xfrm>
          <a:prstGeom prst="rect">
            <a:avLst/>
          </a:prstGeom>
        </p:spPr>
        <p:txBody>
          <a:bodyPr>
            <a:noAutofit/>
          </a:bodyPr>
          <a:lstStyle>
            <a:lvl1pPr>
              <a:buNone/>
              <a:defRPr sz="1600"/>
            </a:lvl1pPr>
            <a:lvl2pPr>
              <a:defRPr sz="2135"/>
            </a:lvl2pPr>
            <a:lvl3pPr>
              <a:defRPr sz="2135"/>
            </a:lvl3pPr>
            <a:lvl4pPr>
              <a:defRPr sz="2135"/>
            </a:lvl4pPr>
            <a:lvl5pPr>
              <a:defRPr sz="2135"/>
            </a:lvl5pPr>
          </a:lstStyle>
          <a:p>
            <a:pPr lvl="0"/>
            <a:endParaRPr lang="en-US" dirty="0"/>
          </a:p>
        </p:txBody>
      </p:sp>
      <p:sp>
        <p:nvSpPr>
          <p:cNvPr id="12" name="Picture Placeholder 11"/>
          <p:cNvSpPr>
            <a:spLocks noGrp="1"/>
          </p:cNvSpPr>
          <p:nvPr>
            <p:ph type="pic" sz="quarter" idx="14"/>
          </p:nvPr>
        </p:nvSpPr>
        <p:spPr>
          <a:xfrm>
            <a:off x="711200" y="2387600"/>
            <a:ext cx="5892800" cy="3276600"/>
          </a:xfrm>
          <a:prstGeom prst="rect">
            <a:avLst/>
          </a:prstGeom>
          <a:ln w="38100">
            <a:solidFill>
              <a:schemeClr val="bg1"/>
            </a:solidFill>
            <a:miter lim="800000"/>
          </a:ln>
          <a:effectLst/>
        </p:spPr>
        <p:txBody>
          <a:bodyPr>
            <a:normAutofit/>
          </a:bodyPr>
          <a:lstStyle>
            <a:lvl1pPr>
              <a:defRPr sz="1865"/>
            </a:lvl1pPr>
          </a:lstStyle>
          <a:p>
            <a:endParaRPr lang="en-US"/>
          </a:p>
        </p:txBody>
      </p:sp>
      <p:sp>
        <p:nvSpPr>
          <p:cNvPr id="16" name="Text Placeholder 13"/>
          <p:cNvSpPr>
            <a:spLocks noGrp="1"/>
          </p:cNvSpPr>
          <p:nvPr>
            <p:ph type="body" sz="quarter" idx="17"/>
          </p:nvPr>
        </p:nvSpPr>
        <p:spPr>
          <a:xfrm>
            <a:off x="7010400" y="5054600"/>
            <a:ext cx="4572000" cy="6096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465"/>
            </a:lvl1pPr>
          </a:lstStyle>
          <a:p>
            <a:pPr lvl="0"/>
            <a:endParaRPr lang="en-US" dirty="0"/>
          </a:p>
        </p:txBody>
      </p:sp>
      <p:sp>
        <p:nvSpPr>
          <p:cNvPr id="17" name="Text Placeholder 13"/>
          <p:cNvSpPr>
            <a:spLocks noGrp="1"/>
          </p:cNvSpPr>
          <p:nvPr>
            <p:ph type="body" sz="quarter" idx="18"/>
          </p:nvPr>
        </p:nvSpPr>
        <p:spPr>
          <a:xfrm>
            <a:off x="7010400" y="3225800"/>
            <a:ext cx="4572000" cy="16256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465"/>
            </a:lvl1pPr>
          </a:lstStyle>
          <a:p>
            <a:pPr lvl="0"/>
            <a:endParaRPr lang="en-US" dirty="0"/>
          </a:p>
        </p:txBody>
      </p:sp>
      <p:sp>
        <p:nvSpPr>
          <p:cNvPr id="18" name="Text Placeholder 13"/>
          <p:cNvSpPr>
            <a:spLocks noGrp="1"/>
          </p:cNvSpPr>
          <p:nvPr>
            <p:ph type="body" sz="quarter" idx="19"/>
          </p:nvPr>
        </p:nvSpPr>
        <p:spPr>
          <a:xfrm>
            <a:off x="7010400" y="2311400"/>
            <a:ext cx="4572000" cy="6096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465"/>
            </a:lvl1pPr>
          </a:lstStyle>
          <a:p>
            <a:pPr lvl="0"/>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609600" y="6375400"/>
            <a:ext cx="8839200" cy="390525"/>
          </a:xfrm>
          <a:prstGeom prst="rect">
            <a:avLst/>
          </a:prstGeom>
        </p:spPr>
        <p:txBody>
          <a:bodyPr/>
          <a:lstStyle/>
          <a:p>
            <a:r>
              <a:rPr lang="en-US" dirty="0"/>
              <a:t> </a:t>
            </a:r>
          </a:p>
        </p:txBody>
      </p:sp>
      <p:sp>
        <p:nvSpPr>
          <p:cNvPr id="5" name="Slide Number Placeholder 4"/>
          <p:cNvSpPr>
            <a:spLocks noGrp="1"/>
          </p:cNvSpPr>
          <p:nvPr>
            <p:ph type="sldNum" sz="quarter" idx="12"/>
          </p:nvPr>
        </p:nvSpPr>
        <p:spPr/>
        <p:txBody>
          <a:bodyPr/>
          <a:lstStyle/>
          <a:p>
            <a:fld id="{8DF5134D-7C6B-4A7B-B28B-A8C75F87044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609600" y="6375400"/>
            <a:ext cx="8839200" cy="390525"/>
          </a:xfrm>
          <a:prstGeom prst="rect">
            <a:avLst/>
          </a:prstGeom>
        </p:spPr>
        <p:txBody>
          <a:bodyPr/>
          <a:lstStyle/>
          <a:p>
            <a:r>
              <a:rPr lang="en-US" dirty="0"/>
              <a:t> </a:t>
            </a:r>
          </a:p>
        </p:txBody>
      </p:sp>
      <p:sp>
        <p:nvSpPr>
          <p:cNvPr id="5" name="Slide Number Placeholder 4"/>
          <p:cNvSpPr>
            <a:spLocks noGrp="1"/>
          </p:cNvSpPr>
          <p:nvPr>
            <p:ph type="sldNum" sz="quarter" idx="12"/>
          </p:nvPr>
        </p:nvSpPr>
        <p:spPr/>
        <p:txBody>
          <a:bodyPr/>
          <a:lstStyle/>
          <a:p>
            <a:fld id="{8DF5134D-7C6B-4A7B-B28B-A8C75F870448}" type="slidenum">
              <a:rPr lang="en-US" smtClean="0"/>
              <a:t>‹#›</a:t>
            </a:fld>
            <a:endParaRPr lang="en-US"/>
          </a:p>
        </p:txBody>
      </p:sp>
      <p:sp>
        <p:nvSpPr>
          <p:cNvPr id="6" name="Text Placeholder 18"/>
          <p:cNvSpPr>
            <a:spLocks noGrp="1"/>
          </p:cNvSpPr>
          <p:nvPr>
            <p:ph type="body" sz="quarter" idx="15"/>
          </p:nvPr>
        </p:nvSpPr>
        <p:spPr>
          <a:xfrm>
            <a:off x="7721600" y="1830917"/>
            <a:ext cx="3556000" cy="886884"/>
          </a:xfrm>
          <a:prstGeom prst="rect">
            <a:avLst/>
          </a:prstGeom>
        </p:spPr>
        <p:txBody>
          <a:bodyPr>
            <a:noAutofit/>
          </a:bodyPr>
          <a:lstStyle>
            <a:lvl1pPr marL="0" indent="0">
              <a:buFontTx/>
              <a:buNone/>
              <a:defRPr sz="2135" b="0">
                <a:solidFill>
                  <a:srgbClr val="0070C0"/>
                </a:solidFill>
                <a:latin typeface="Bebas Neue" pitchFamily="34" charset="0"/>
              </a:defRPr>
            </a:lvl1pPr>
            <a:lvl2pPr marL="609600" indent="0">
              <a:buFontTx/>
              <a:buNone/>
              <a:defRPr sz="2135">
                <a:latin typeface="Bebas Neue" pitchFamily="34" charset="0"/>
              </a:defRPr>
            </a:lvl2pPr>
            <a:lvl3pPr marL="1219200" indent="0">
              <a:buFontTx/>
              <a:buNone/>
              <a:defRPr sz="2135">
                <a:latin typeface="Bebas Neue" pitchFamily="34" charset="0"/>
              </a:defRPr>
            </a:lvl3pPr>
            <a:lvl4pPr marL="1828800" indent="0">
              <a:buFontTx/>
              <a:buNone/>
              <a:defRPr sz="2135">
                <a:latin typeface="Bebas Neue" pitchFamily="34" charset="0"/>
              </a:defRPr>
            </a:lvl4pPr>
            <a:lvl5pPr marL="2438400" indent="0">
              <a:buFontTx/>
              <a:buNone/>
              <a:defRPr sz="2135">
                <a:latin typeface="Bebas Neue" pitchFamily="34" charset="0"/>
              </a:defRPr>
            </a:lvl5pPr>
          </a:lstStyle>
          <a:p>
            <a:pPr lvl="0"/>
            <a:endParaRPr lang="en-US" dirty="0"/>
          </a:p>
        </p:txBody>
      </p:sp>
      <p:sp>
        <p:nvSpPr>
          <p:cNvPr id="8" name="Text Placeholder 18"/>
          <p:cNvSpPr>
            <a:spLocks noGrp="1"/>
          </p:cNvSpPr>
          <p:nvPr>
            <p:ph type="body" sz="quarter" idx="17"/>
          </p:nvPr>
        </p:nvSpPr>
        <p:spPr>
          <a:xfrm>
            <a:off x="7721600" y="3022601"/>
            <a:ext cx="3378200" cy="378884"/>
          </a:xfrm>
          <a:prstGeom prst="rect">
            <a:avLst/>
          </a:prstGeom>
          <a:solidFill>
            <a:srgbClr val="0070C0"/>
          </a:solidFill>
          <a:ln>
            <a:noFill/>
          </a:ln>
        </p:spPr>
        <p:txBody>
          <a:bodyPr>
            <a:noAutofit/>
          </a:bodyPr>
          <a:lstStyle>
            <a:lvl1pPr marL="0" indent="0">
              <a:buFontTx/>
              <a:buNone/>
              <a:defRPr sz="2135" b="0">
                <a:solidFill>
                  <a:schemeClr val="bg1"/>
                </a:solidFill>
                <a:latin typeface="Bebas Neue" pitchFamily="34" charset="0"/>
              </a:defRPr>
            </a:lvl1pPr>
            <a:lvl2pPr marL="609600" indent="0">
              <a:buFontTx/>
              <a:buNone/>
              <a:defRPr sz="2135">
                <a:latin typeface="Bebas Neue" pitchFamily="34" charset="0"/>
              </a:defRPr>
            </a:lvl2pPr>
            <a:lvl3pPr marL="1219200" indent="0">
              <a:buFontTx/>
              <a:buNone/>
              <a:defRPr sz="2135">
                <a:latin typeface="Bebas Neue" pitchFamily="34" charset="0"/>
              </a:defRPr>
            </a:lvl3pPr>
            <a:lvl4pPr marL="1828800" indent="0">
              <a:buFontTx/>
              <a:buNone/>
              <a:defRPr sz="2135">
                <a:latin typeface="Bebas Neue" pitchFamily="34" charset="0"/>
              </a:defRPr>
            </a:lvl4pPr>
            <a:lvl5pPr marL="2438400" indent="0">
              <a:buFontTx/>
              <a:buNone/>
              <a:defRPr sz="2135">
                <a:latin typeface="Bebas Neue" pitchFamily="34" charset="0"/>
              </a:defRPr>
            </a:lvl5pPr>
          </a:lstStyle>
          <a:p>
            <a:pPr lvl="0"/>
            <a:endParaRPr lang="en-US" dirty="0"/>
          </a:p>
        </p:txBody>
      </p:sp>
      <p:sp>
        <p:nvSpPr>
          <p:cNvPr id="9" name="Text Placeholder 20"/>
          <p:cNvSpPr>
            <a:spLocks noGrp="1"/>
          </p:cNvSpPr>
          <p:nvPr>
            <p:ph type="body" sz="quarter" idx="18"/>
          </p:nvPr>
        </p:nvSpPr>
        <p:spPr>
          <a:xfrm>
            <a:off x="7721600" y="3401484"/>
            <a:ext cx="3759200" cy="711200"/>
          </a:xfrm>
          <a:prstGeom prst="rect">
            <a:avLst/>
          </a:prstGeom>
        </p:spPr>
        <p:txBody>
          <a:bodyPr>
            <a:normAutofit/>
          </a:bodyPr>
          <a:lstStyle>
            <a:lvl1pPr marL="0" indent="0">
              <a:spcBef>
                <a:spcPts val="0"/>
              </a:spcBef>
              <a:buFontTx/>
              <a:buNone/>
              <a:defRPr sz="1465">
                <a:solidFill>
                  <a:schemeClr val="tx1">
                    <a:lumMod val="85000"/>
                    <a:lumOff val="15000"/>
                  </a:schemeClr>
                </a:solidFill>
                <a:latin typeface="Arial" panose="020B0604020202020204" pitchFamily="34" charset="0"/>
                <a:cs typeface="Arial" panose="020B0604020202020204" pitchFamily="34" charset="0"/>
              </a:defRPr>
            </a:lvl1pPr>
            <a:lvl2pPr marL="609600" indent="0">
              <a:buFontTx/>
              <a:buNone/>
              <a:defRPr/>
            </a:lvl2pPr>
            <a:lvl3pPr marL="1219200" indent="0">
              <a:buFontTx/>
              <a:buNone/>
              <a:defRPr/>
            </a:lvl3pPr>
            <a:lvl4pPr marL="1828800" indent="0">
              <a:buFontTx/>
              <a:buNone/>
              <a:defRPr/>
            </a:lvl4pPr>
            <a:lvl5pPr marL="2438400" indent="0">
              <a:buFontTx/>
              <a:buNone/>
              <a:defRPr/>
            </a:lvl5pPr>
          </a:lstStyle>
          <a:p>
            <a:pPr lvl="0"/>
            <a:endParaRPr lang="en-US" dirty="0"/>
          </a:p>
        </p:txBody>
      </p:sp>
      <p:sp>
        <p:nvSpPr>
          <p:cNvPr id="10" name="Text Placeholder 18"/>
          <p:cNvSpPr>
            <a:spLocks noGrp="1"/>
          </p:cNvSpPr>
          <p:nvPr>
            <p:ph type="body" sz="quarter" idx="19"/>
          </p:nvPr>
        </p:nvSpPr>
        <p:spPr>
          <a:xfrm>
            <a:off x="7721600" y="4472517"/>
            <a:ext cx="3352800" cy="378884"/>
          </a:xfrm>
          <a:prstGeom prst="rect">
            <a:avLst/>
          </a:prstGeom>
          <a:solidFill>
            <a:srgbClr val="0070C0"/>
          </a:solidFill>
          <a:ln>
            <a:noFill/>
          </a:ln>
        </p:spPr>
        <p:txBody>
          <a:bodyPr>
            <a:noAutofit/>
          </a:bodyPr>
          <a:lstStyle>
            <a:lvl1pPr marL="0" indent="0">
              <a:buFontTx/>
              <a:buNone/>
              <a:defRPr sz="2135" b="0">
                <a:solidFill>
                  <a:schemeClr val="bg1"/>
                </a:solidFill>
                <a:latin typeface="Bebas Neue" pitchFamily="34" charset="0"/>
              </a:defRPr>
            </a:lvl1pPr>
            <a:lvl2pPr marL="609600" indent="0">
              <a:buFontTx/>
              <a:buNone/>
              <a:defRPr sz="2135">
                <a:latin typeface="Bebas Neue" pitchFamily="34" charset="0"/>
              </a:defRPr>
            </a:lvl2pPr>
            <a:lvl3pPr marL="1219200" indent="0">
              <a:buFontTx/>
              <a:buNone/>
              <a:defRPr sz="2135">
                <a:latin typeface="Bebas Neue" pitchFamily="34" charset="0"/>
              </a:defRPr>
            </a:lvl3pPr>
            <a:lvl4pPr marL="1828800" indent="0">
              <a:buFontTx/>
              <a:buNone/>
              <a:defRPr sz="2135">
                <a:latin typeface="Bebas Neue" pitchFamily="34" charset="0"/>
              </a:defRPr>
            </a:lvl4pPr>
            <a:lvl5pPr marL="2438400" indent="0">
              <a:buFontTx/>
              <a:buNone/>
              <a:defRPr sz="2135">
                <a:latin typeface="Bebas Neue" pitchFamily="34" charset="0"/>
              </a:defRPr>
            </a:lvl5pPr>
          </a:lstStyle>
          <a:p>
            <a:pPr lvl="0"/>
            <a:endParaRPr lang="en-US" dirty="0"/>
          </a:p>
        </p:txBody>
      </p:sp>
      <p:sp>
        <p:nvSpPr>
          <p:cNvPr id="11" name="Text Placeholder 20"/>
          <p:cNvSpPr>
            <a:spLocks noGrp="1"/>
          </p:cNvSpPr>
          <p:nvPr>
            <p:ph type="body" sz="quarter" idx="20"/>
          </p:nvPr>
        </p:nvSpPr>
        <p:spPr>
          <a:xfrm>
            <a:off x="7721600" y="4851400"/>
            <a:ext cx="3962400" cy="711200"/>
          </a:xfrm>
          <a:prstGeom prst="rect">
            <a:avLst/>
          </a:prstGeom>
        </p:spPr>
        <p:txBody>
          <a:bodyPr>
            <a:normAutofit/>
          </a:bodyPr>
          <a:lstStyle>
            <a:lvl1pPr marL="0" indent="0">
              <a:spcBef>
                <a:spcPts val="0"/>
              </a:spcBef>
              <a:buFontTx/>
              <a:buNone/>
              <a:defRPr sz="1465">
                <a:solidFill>
                  <a:schemeClr val="tx1">
                    <a:lumMod val="85000"/>
                    <a:lumOff val="15000"/>
                  </a:schemeClr>
                </a:solidFill>
                <a:latin typeface="Arial" panose="020B0604020202020204" pitchFamily="34" charset="0"/>
                <a:cs typeface="Arial" panose="020B0604020202020204" pitchFamily="34" charset="0"/>
              </a:defRPr>
            </a:lvl1pPr>
            <a:lvl2pPr marL="609600" indent="0">
              <a:buFontTx/>
              <a:buNone/>
              <a:defRPr/>
            </a:lvl2pPr>
            <a:lvl3pPr marL="1219200" indent="0">
              <a:buFontTx/>
              <a:buNone/>
              <a:defRPr/>
            </a:lvl3pPr>
            <a:lvl4pPr marL="1828800" indent="0">
              <a:buFontTx/>
              <a:buNone/>
              <a:defRPr/>
            </a:lvl4pPr>
            <a:lvl5pPr marL="2438400" indent="0">
              <a:buFontTx/>
              <a:buNone/>
              <a:defRPr/>
            </a:lvl5pPr>
          </a:lstStyle>
          <a:p>
            <a:pPr lvl="0"/>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000" y="1765301"/>
            <a:ext cx="6556811" cy="3914217"/>
          </a:xfrm>
          <a:prstGeom prst="rect">
            <a:avLst/>
          </a:prstGeom>
        </p:spPr>
      </p:pic>
      <p:sp>
        <p:nvSpPr>
          <p:cNvPr id="13" name="Picture Placeholder 16"/>
          <p:cNvSpPr>
            <a:spLocks noGrp="1"/>
          </p:cNvSpPr>
          <p:nvPr>
            <p:ph type="pic" sz="quarter" idx="21"/>
          </p:nvPr>
        </p:nvSpPr>
        <p:spPr>
          <a:xfrm>
            <a:off x="1500405" y="2267712"/>
            <a:ext cx="4572000" cy="2754592"/>
          </a:xfrm>
          <a:prstGeom prst="rect">
            <a:avLst/>
          </a:prstGeom>
        </p:spPr>
        <p:txBody>
          <a:bodyPr/>
          <a:lstStyle/>
          <a:p>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6611D9A-05E9-46FA-BC98-BE1F34AECCEC}"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2021/12/2</a:t>
            </a:fld>
            <a:endPar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68ED1AE-6645-4422-96B9-D1383D3DF7AB}"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EB2564D-2C63-483C-B420-DBF89BD00A40}" type="datetimeFigureOut">
              <a:rPr lang="zh-CN" altLang="en-US" smtClean="0"/>
              <a:t>2021/12/2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21693F8-016D-48D4-8940-4C75BE531CD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omething About Us">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711200" y="1320800"/>
            <a:ext cx="10668000" cy="3327400"/>
          </a:xfrm>
          <a:prstGeom prst="rect">
            <a:avLst/>
          </a:prstGeom>
          <a:ln w="38100">
            <a:solidFill>
              <a:schemeClr val="bg1">
                <a:lumMod val="95000"/>
              </a:schemeClr>
            </a:solidFill>
            <a:miter lim="800000"/>
          </a:ln>
          <a:effectLst/>
        </p:spPr>
        <p:txBody>
          <a:bodyPr>
            <a:normAutofit/>
          </a:bodyPr>
          <a:lstStyle>
            <a:lvl1pPr>
              <a:defRPr sz="1865"/>
            </a:lvl1pPr>
          </a:lstStyle>
          <a:p>
            <a:endParaRPr lang="en-US"/>
          </a:p>
        </p:txBody>
      </p:sp>
      <p:sp>
        <p:nvSpPr>
          <p:cNvPr id="2" name="Title 1"/>
          <p:cNvSpPr>
            <a:spLocks noGrp="1"/>
          </p:cNvSpPr>
          <p:nvPr>
            <p:ph type="title"/>
          </p:nvPr>
        </p:nvSpPr>
        <p:spPr/>
        <p:txBody>
          <a:bodyPr/>
          <a:lstStyle/>
          <a:p>
            <a:r>
              <a:rPr lang="en-US" dirty="0"/>
              <a:t>Click to edit Master title style</a:t>
            </a:r>
          </a:p>
        </p:txBody>
      </p:sp>
      <p:sp>
        <p:nvSpPr>
          <p:cNvPr id="4" name="Footer Placeholder 3"/>
          <p:cNvSpPr>
            <a:spLocks noGrp="1"/>
          </p:cNvSpPr>
          <p:nvPr>
            <p:ph type="ftr" sz="quarter" idx="11"/>
          </p:nvPr>
        </p:nvSpPr>
        <p:spPr>
          <a:xfrm>
            <a:off x="609600" y="6375400"/>
            <a:ext cx="8026400" cy="390525"/>
          </a:xfrm>
          <a:prstGeom prst="rect">
            <a:avLst/>
          </a:prstGeom>
        </p:spPr>
        <p:txBody>
          <a:bodyPr/>
          <a:lstStyle>
            <a:lvl1pPr>
              <a:defRPr sz="1865"/>
            </a:lvl1pPr>
          </a:lstStyle>
          <a:p>
            <a:r>
              <a:rPr lang="en-US" dirty="0"/>
              <a:t> </a:t>
            </a:r>
          </a:p>
        </p:txBody>
      </p:sp>
      <p:sp>
        <p:nvSpPr>
          <p:cNvPr id="5" name="Slide Number Placeholder 4"/>
          <p:cNvSpPr>
            <a:spLocks noGrp="1"/>
          </p:cNvSpPr>
          <p:nvPr>
            <p:ph type="sldNum" sz="quarter" idx="12"/>
          </p:nvPr>
        </p:nvSpPr>
        <p:spPr/>
        <p:txBody>
          <a:bodyPr/>
          <a:lstStyle/>
          <a:p>
            <a:fld id="{8DF5134D-7C6B-4A7B-B28B-A8C75F870448}" type="slidenum">
              <a:rPr lang="en-US" smtClean="0"/>
              <a:t>‹#›</a:t>
            </a:fld>
            <a:endParaRPr lang="en-US"/>
          </a:p>
        </p:txBody>
      </p:sp>
      <p:sp>
        <p:nvSpPr>
          <p:cNvPr id="11" name="Content Placeholder 10"/>
          <p:cNvSpPr>
            <a:spLocks noGrp="1"/>
          </p:cNvSpPr>
          <p:nvPr>
            <p:ph sz="quarter" idx="13"/>
          </p:nvPr>
        </p:nvSpPr>
        <p:spPr>
          <a:xfrm>
            <a:off x="6400800" y="4953000"/>
            <a:ext cx="5080000" cy="914400"/>
          </a:xfrm>
          <a:prstGeom prst="rect">
            <a:avLst/>
          </a:prstGeom>
        </p:spPr>
        <p:txBody>
          <a:bodyPr>
            <a:noAutofit/>
          </a:bodyPr>
          <a:lstStyle>
            <a:lvl1pPr algn="r">
              <a:buNone/>
              <a:defRPr sz="1465"/>
            </a:lvl1pPr>
            <a:lvl2pPr>
              <a:defRPr sz="2135"/>
            </a:lvl2pPr>
            <a:lvl3pPr>
              <a:defRPr sz="2135"/>
            </a:lvl3pPr>
            <a:lvl4pPr>
              <a:defRPr sz="2135"/>
            </a:lvl4pPr>
            <a:lvl5pPr>
              <a:buNone/>
              <a:defRPr sz="2135"/>
            </a:lvl5pPr>
          </a:lstStyle>
          <a:p>
            <a:pPr lvl="0"/>
            <a:endParaRPr lang="en-US" dirty="0"/>
          </a:p>
        </p:txBody>
      </p:sp>
      <p:sp>
        <p:nvSpPr>
          <p:cNvPr id="14" name="Content Placeholder 38"/>
          <p:cNvSpPr>
            <a:spLocks noGrp="1"/>
          </p:cNvSpPr>
          <p:nvPr>
            <p:ph sz="quarter" idx="36"/>
          </p:nvPr>
        </p:nvSpPr>
        <p:spPr>
          <a:xfrm>
            <a:off x="711200" y="4978400"/>
            <a:ext cx="3251200" cy="381000"/>
          </a:xfrm>
          <a:prstGeom prst="rect">
            <a:avLst/>
          </a:prstGeom>
          <a:solidFill>
            <a:schemeClr val="tx1">
              <a:lumMod val="85000"/>
              <a:lumOff val="15000"/>
            </a:schemeClr>
          </a:solidFill>
          <a:ln>
            <a:noFill/>
          </a:ln>
        </p:spPr>
        <p:txBody>
          <a:bodyPr anchor="ctr">
            <a:noAutofit/>
          </a:bodyPr>
          <a:lstStyle>
            <a:lvl1pPr algn="l">
              <a:buNone/>
              <a:defRPr sz="2135" b="0">
                <a:solidFill>
                  <a:schemeClr val="bg1"/>
                </a:solidFill>
                <a:latin typeface="Bebas Neue" pitchFamily="34" charset="0"/>
              </a:defRPr>
            </a:lvl1pPr>
          </a:lstStyle>
          <a:p>
            <a:pPr lvl="0"/>
            <a:endParaRPr lang="en-US" dirty="0"/>
          </a:p>
        </p:txBody>
      </p:sp>
      <p:sp>
        <p:nvSpPr>
          <p:cNvPr id="15" name="Content Placeholder 38"/>
          <p:cNvSpPr>
            <a:spLocks noGrp="1"/>
          </p:cNvSpPr>
          <p:nvPr>
            <p:ph sz="quarter" idx="37"/>
          </p:nvPr>
        </p:nvSpPr>
        <p:spPr>
          <a:xfrm>
            <a:off x="711200" y="5359400"/>
            <a:ext cx="3962400" cy="381000"/>
          </a:xfrm>
          <a:prstGeom prst="rect">
            <a:avLst/>
          </a:prstGeom>
          <a:solidFill>
            <a:srgbClr val="0070C0"/>
          </a:solidFill>
          <a:ln>
            <a:noFill/>
          </a:ln>
        </p:spPr>
        <p:txBody>
          <a:bodyPr anchor="ctr">
            <a:noAutofit/>
          </a:bodyPr>
          <a:lstStyle>
            <a:lvl1pPr algn="l">
              <a:buNone/>
              <a:defRPr sz="2135" b="0">
                <a:solidFill>
                  <a:schemeClr val="bg1"/>
                </a:solidFill>
                <a:latin typeface="Bebas Neue" pitchFamily="34" charset="0"/>
              </a:defRPr>
            </a:lvl1pPr>
          </a:lstStyle>
          <a:p>
            <a:pPr lvl="0"/>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ur Servi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Footer Placeholder 3"/>
          <p:cNvSpPr>
            <a:spLocks noGrp="1"/>
          </p:cNvSpPr>
          <p:nvPr>
            <p:ph type="ftr" sz="quarter" idx="11"/>
          </p:nvPr>
        </p:nvSpPr>
        <p:spPr>
          <a:xfrm>
            <a:off x="609600" y="6375400"/>
            <a:ext cx="8839200" cy="390525"/>
          </a:xfrm>
          <a:prstGeom prst="rect">
            <a:avLst/>
          </a:prstGeom>
        </p:spPr>
        <p:txBody>
          <a:bodyPr/>
          <a:lstStyle/>
          <a:p>
            <a:r>
              <a:rPr lang="en-US" dirty="0"/>
              <a:t> </a:t>
            </a:r>
          </a:p>
        </p:txBody>
      </p:sp>
      <p:sp>
        <p:nvSpPr>
          <p:cNvPr id="5" name="Slide Number Placeholder 4"/>
          <p:cNvSpPr>
            <a:spLocks noGrp="1"/>
          </p:cNvSpPr>
          <p:nvPr>
            <p:ph type="sldNum" sz="quarter" idx="12"/>
          </p:nvPr>
        </p:nvSpPr>
        <p:spPr/>
        <p:txBody>
          <a:bodyPr/>
          <a:lstStyle/>
          <a:p>
            <a:fld id="{8DF5134D-7C6B-4A7B-B28B-A8C75F870448}" type="slidenum">
              <a:rPr lang="en-US" smtClean="0"/>
              <a:t>‹#›</a:t>
            </a:fld>
            <a:endParaRPr lang="en-US"/>
          </a:p>
        </p:txBody>
      </p:sp>
      <p:sp>
        <p:nvSpPr>
          <p:cNvPr id="7" name="Rectangle 6"/>
          <p:cNvSpPr/>
          <p:nvPr/>
        </p:nvSpPr>
        <p:spPr>
          <a:xfrm>
            <a:off x="711200" y="1372815"/>
            <a:ext cx="10363200" cy="532187"/>
          </a:xfrm>
          <a:prstGeom prst="rect">
            <a:avLst/>
          </a:prstGeom>
          <a:solidFill>
            <a:schemeClr val="bg1">
              <a:lumMod val="95000"/>
            </a:schemeClr>
          </a:solidFill>
          <a:ln w="6350">
            <a:solidFill>
              <a:schemeClr val="bg1">
                <a:lumMod val="85000"/>
              </a:schemeClr>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 name="Picture Placeholder 27"/>
          <p:cNvSpPr>
            <a:spLocks noGrp="1"/>
          </p:cNvSpPr>
          <p:nvPr userDrawn="1">
            <p:ph type="pic" sz="quarter" idx="13"/>
          </p:nvPr>
        </p:nvSpPr>
        <p:spPr>
          <a:xfrm>
            <a:off x="711200" y="2514601"/>
            <a:ext cx="1016000" cy="958273"/>
          </a:xfrm>
          <a:prstGeom prst="roundRect">
            <a:avLst/>
          </a:prstGeom>
          <a:effectLst>
            <a:reflection blurRad="6350" stA="52000" endA="300" endPos="35000" dir="5400000" sy="-100000" algn="bl" rotWithShape="0"/>
          </a:effectLst>
        </p:spPr>
        <p:txBody>
          <a:bodyPr>
            <a:normAutofit/>
          </a:bodyPr>
          <a:lstStyle>
            <a:lvl1pPr>
              <a:defRPr sz="535"/>
            </a:lvl1pPr>
          </a:lstStyle>
          <a:p>
            <a:endParaRPr lang="en-US" dirty="0"/>
          </a:p>
        </p:txBody>
      </p:sp>
      <p:sp>
        <p:nvSpPr>
          <p:cNvPr id="29" name="Picture Placeholder 27"/>
          <p:cNvSpPr>
            <a:spLocks noGrp="1"/>
          </p:cNvSpPr>
          <p:nvPr userDrawn="1">
            <p:ph type="pic" sz="quarter" idx="14"/>
          </p:nvPr>
        </p:nvSpPr>
        <p:spPr>
          <a:xfrm>
            <a:off x="711200" y="4343401"/>
            <a:ext cx="1016000" cy="958273"/>
          </a:xfrm>
          <a:prstGeom prst="roundRect">
            <a:avLst/>
          </a:prstGeom>
          <a:effectLst>
            <a:reflection blurRad="6350" stA="52000" endA="300" endPos="35000" dir="5400000" sy="-100000" algn="bl" rotWithShape="0"/>
          </a:effectLst>
        </p:spPr>
        <p:txBody>
          <a:bodyPr>
            <a:normAutofit/>
          </a:bodyPr>
          <a:lstStyle>
            <a:lvl1pPr>
              <a:defRPr sz="535"/>
            </a:lvl1pPr>
          </a:lstStyle>
          <a:p>
            <a:endParaRPr lang="en-US" dirty="0"/>
          </a:p>
        </p:txBody>
      </p:sp>
      <p:sp>
        <p:nvSpPr>
          <p:cNvPr id="30" name="Picture Placeholder 27"/>
          <p:cNvSpPr>
            <a:spLocks noGrp="1"/>
          </p:cNvSpPr>
          <p:nvPr userDrawn="1">
            <p:ph type="pic" sz="quarter" idx="15"/>
          </p:nvPr>
        </p:nvSpPr>
        <p:spPr>
          <a:xfrm>
            <a:off x="6299200" y="4343401"/>
            <a:ext cx="1016000" cy="958273"/>
          </a:xfrm>
          <a:prstGeom prst="roundRect">
            <a:avLst/>
          </a:prstGeom>
          <a:effectLst>
            <a:reflection blurRad="6350" stA="52000" endA="300" endPos="35000" dir="5400000" sy="-100000" algn="bl" rotWithShape="0"/>
          </a:effectLst>
        </p:spPr>
        <p:txBody>
          <a:bodyPr>
            <a:normAutofit/>
          </a:bodyPr>
          <a:lstStyle>
            <a:lvl1pPr>
              <a:defRPr sz="535"/>
            </a:lvl1pPr>
          </a:lstStyle>
          <a:p>
            <a:endParaRPr lang="en-US" dirty="0"/>
          </a:p>
        </p:txBody>
      </p:sp>
      <p:sp>
        <p:nvSpPr>
          <p:cNvPr id="31" name="Picture Placeholder 27"/>
          <p:cNvSpPr>
            <a:spLocks noGrp="1"/>
          </p:cNvSpPr>
          <p:nvPr userDrawn="1">
            <p:ph type="pic" sz="quarter" idx="16"/>
          </p:nvPr>
        </p:nvSpPr>
        <p:spPr>
          <a:xfrm>
            <a:off x="6299200" y="2514601"/>
            <a:ext cx="1016000" cy="958273"/>
          </a:xfrm>
          <a:prstGeom prst="roundRect">
            <a:avLst/>
          </a:prstGeom>
          <a:effectLst>
            <a:reflection blurRad="6350" stA="52000" endA="300" endPos="35000" dir="5400000" sy="-100000" algn="bl" rotWithShape="0"/>
          </a:effectLst>
        </p:spPr>
        <p:txBody>
          <a:bodyPr>
            <a:normAutofit/>
          </a:bodyPr>
          <a:lstStyle>
            <a:lvl1pPr>
              <a:defRPr sz="535"/>
            </a:lvl1pPr>
          </a:lstStyle>
          <a:p>
            <a:endParaRPr lang="en-US" dirty="0"/>
          </a:p>
        </p:txBody>
      </p:sp>
      <p:sp>
        <p:nvSpPr>
          <p:cNvPr id="33" name="Text Placeholder 32"/>
          <p:cNvSpPr>
            <a:spLocks noGrp="1"/>
          </p:cNvSpPr>
          <p:nvPr userDrawn="1">
            <p:ph type="body" sz="quarter" idx="17"/>
          </p:nvPr>
        </p:nvSpPr>
        <p:spPr>
          <a:xfrm>
            <a:off x="1828800" y="2413000"/>
            <a:ext cx="2946400" cy="304800"/>
          </a:xfrm>
          <a:prstGeom prst="rect">
            <a:avLst/>
          </a:prstGeom>
        </p:spPr>
        <p:txBody>
          <a:bodyPr anchor="t">
            <a:noAutofit/>
          </a:bodyPr>
          <a:lstStyle>
            <a:lvl1pPr>
              <a:buNone/>
              <a:defRPr sz="2135" b="0">
                <a:solidFill>
                  <a:srgbClr val="0070C0"/>
                </a:solidFill>
                <a:latin typeface="Bebas Neue" pitchFamily="34" charset="0"/>
              </a:defRPr>
            </a:lvl1pPr>
            <a:lvl2pPr>
              <a:defRPr sz="2135" b="1">
                <a:solidFill>
                  <a:srgbClr val="CC3399"/>
                </a:solidFill>
              </a:defRPr>
            </a:lvl2pPr>
            <a:lvl3pPr>
              <a:defRPr sz="2135" b="1">
                <a:solidFill>
                  <a:srgbClr val="CC3399"/>
                </a:solidFill>
              </a:defRPr>
            </a:lvl3pPr>
            <a:lvl4pPr>
              <a:defRPr sz="2135" b="1">
                <a:solidFill>
                  <a:srgbClr val="CC3399"/>
                </a:solidFill>
              </a:defRPr>
            </a:lvl4pPr>
            <a:lvl5pPr>
              <a:defRPr sz="2135" b="1">
                <a:solidFill>
                  <a:srgbClr val="CC3399"/>
                </a:solidFill>
              </a:defRPr>
            </a:lvl5pPr>
          </a:lstStyle>
          <a:p>
            <a:pPr lvl="0"/>
            <a:endParaRPr lang="en-US" dirty="0"/>
          </a:p>
        </p:txBody>
      </p:sp>
      <p:sp>
        <p:nvSpPr>
          <p:cNvPr id="35" name="Content Placeholder 34"/>
          <p:cNvSpPr>
            <a:spLocks noGrp="1"/>
          </p:cNvSpPr>
          <p:nvPr userDrawn="1">
            <p:ph sz="quarter" idx="18"/>
          </p:nvPr>
        </p:nvSpPr>
        <p:spPr>
          <a:xfrm>
            <a:off x="1828800" y="2768600"/>
            <a:ext cx="3962400" cy="1066800"/>
          </a:xfrm>
          <a:prstGeom prst="rect">
            <a:avLst/>
          </a:prstGeom>
        </p:spPr>
        <p:txBody>
          <a:bodyPr>
            <a:noAutofit/>
          </a:bodyPr>
          <a:lstStyle>
            <a:lvl1pPr marL="457200" marR="0" indent="-457200" algn="l" defTabSz="1218565" rtl="0" eaLnBrk="1" fontAlgn="auto" latinLnBrk="0" hangingPunct="1">
              <a:lnSpc>
                <a:spcPct val="100000"/>
              </a:lnSpc>
              <a:spcBef>
                <a:spcPts val="0"/>
              </a:spcBef>
              <a:spcAft>
                <a:spcPts val="0"/>
              </a:spcAft>
              <a:buClrTx/>
              <a:buSzTx/>
              <a:buFont typeface="Arial" panose="020B0604020202020204" pitchFamily="34" charset="0"/>
              <a:buNone/>
              <a:defRPr sz="1465"/>
            </a:lvl1pPr>
            <a:lvl2pPr>
              <a:defRPr sz="2135"/>
            </a:lvl2pPr>
            <a:lvl3pPr>
              <a:defRPr sz="2135"/>
            </a:lvl3pPr>
            <a:lvl4pPr>
              <a:defRPr sz="2135"/>
            </a:lvl4pPr>
            <a:lvl5pPr>
              <a:defRPr sz="2135"/>
            </a:lvl5pPr>
          </a:lstStyle>
          <a:p>
            <a:pPr lvl="0"/>
            <a:endParaRPr lang="en-US" dirty="0"/>
          </a:p>
        </p:txBody>
      </p:sp>
      <p:sp>
        <p:nvSpPr>
          <p:cNvPr id="36" name="Text Placeholder 32"/>
          <p:cNvSpPr>
            <a:spLocks noGrp="1"/>
          </p:cNvSpPr>
          <p:nvPr userDrawn="1">
            <p:ph type="body" sz="quarter" idx="19"/>
          </p:nvPr>
        </p:nvSpPr>
        <p:spPr>
          <a:xfrm>
            <a:off x="7416800" y="2413000"/>
            <a:ext cx="2946400" cy="304800"/>
          </a:xfrm>
          <a:prstGeom prst="rect">
            <a:avLst/>
          </a:prstGeom>
        </p:spPr>
        <p:txBody>
          <a:bodyPr anchor="t">
            <a:noAutofit/>
          </a:bodyPr>
          <a:lstStyle>
            <a:lvl1pPr>
              <a:buNone/>
              <a:defRPr sz="2135" b="0">
                <a:solidFill>
                  <a:srgbClr val="0070C0"/>
                </a:solidFill>
                <a:latin typeface="Bebas Neue" pitchFamily="34" charset="0"/>
              </a:defRPr>
            </a:lvl1pPr>
            <a:lvl2pPr>
              <a:defRPr sz="2135" b="1">
                <a:solidFill>
                  <a:srgbClr val="CC3399"/>
                </a:solidFill>
              </a:defRPr>
            </a:lvl2pPr>
            <a:lvl3pPr>
              <a:defRPr sz="2135" b="1">
                <a:solidFill>
                  <a:srgbClr val="CC3399"/>
                </a:solidFill>
              </a:defRPr>
            </a:lvl3pPr>
            <a:lvl4pPr>
              <a:defRPr sz="2135" b="1">
                <a:solidFill>
                  <a:srgbClr val="CC3399"/>
                </a:solidFill>
              </a:defRPr>
            </a:lvl4pPr>
            <a:lvl5pPr>
              <a:defRPr sz="2135" b="1">
                <a:solidFill>
                  <a:srgbClr val="CC3399"/>
                </a:solidFill>
              </a:defRPr>
            </a:lvl5pPr>
          </a:lstStyle>
          <a:p>
            <a:pPr lvl="0"/>
            <a:endParaRPr lang="en-US" dirty="0"/>
          </a:p>
        </p:txBody>
      </p:sp>
      <p:sp>
        <p:nvSpPr>
          <p:cNvPr id="37" name="Content Placeholder 34"/>
          <p:cNvSpPr>
            <a:spLocks noGrp="1"/>
          </p:cNvSpPr>
          <p:nvPr userDrawn="1">
            <p:ph sz="quarter" idx="20"/>
          </p:nvPr>
        </p:nvSpPr>
        <p:spPr>
          <a:xfrm>
            <a:off x="7416800" y="2768600"/>
            <a:ext cx="3962400" cy="1066800"/>
          </a:xfrm>
          <a:prstGeom prst="rect">
            <a:avLst/>
          </a:prstGeom>
        </p:spPr>
        <p:txBody>
          <a:bodyPr>
            <a:noAutofit/>
          </a:bodyPr>
          <a:lstStyle>
            <a:lvl1pPr>
              <a:buNone/>
              <a:defRPr sz="1465"/>
            </a:lvl1pPr>
            <a:lvl2pPr>
              <a:defRPr sz="2135"/>
            </a:lvl2pPr>
            <a:lvl3pPr>
              <a:defRPr sz="2135"/>
            </a:lvl3pPr>
            <a:lvl4pPr>
              <a:defRPr sz="2135"/>
            </a:lvl4pPr>
            <a:lvl5pPr>
              <a:defRPr sz="2135"/>
            </a:lvl5pPr>
          </a:lstStyle>
          <a:p>
            <a:pPr lvl="0"/>
            <a:endParaRPr lang="en-US" dirty="0"/>
          </a:p>
        </p:txBody>
      </p:sp>
      <p:sp>
        <p:nvSpPr>
          <p:cNvPr id="38" name="Text Placeholder 32"/>
          <p:cNvSpPr>
            <a:spLocks noGrp="1"/>
          </p:cNvSpPr>
          <p:nvPr userDrawn="1">
            <p:ph type="body" sz="quarter" idx="21"/>
          </p:nvPr>
        </p:nvSpPr>
        <p:spPr>
          <a:xfrm>
            <a:off x="1828800" y="4241800"/>
            <a:ext cx="2946400" cy="304800"/>
          </a:xfrm>
          <a:prstGeom prst="rect">
            <a:avLst/>
          </a:prstGeom>
        </p:spPr>
        <p:txBody>
          <a:bodyPr anchor="t">
            <a:noAutofit/>
          </a:bodyPr>
          <a:lstStyle>
            <a:lvl1pPr>
              <a:buNone/>
              <a:defRPr sz="2135" b="0">
                <a:solidFill>
                  <a:srgbClr val="0070C0"/>
                </a:solidFill>
                <a:latin typeface="Bebas Neue" pitchFamily="34" charset="0"/>
              </a:defRPr>
            </a:lvl1pPr>
            <a:lvl2pPr>
              <a:defRPr sz="2135" b="1">
                <a:solidFill>
                  <a:srgbClr val="CC3399"/>
                </a:solidFill>
              </a:defRPr>
            </a:lvl2pPr>
            <a:lvl3pPr>
              <a:defRPr sz="2135" b="1">
                <a:solidFill>
                  <a:srgbClr val="CC3399"/>
                </a:solidFill>
              </a:defRPr>
            </a:lvl3pPr>
            <a:lvl4pPr>
              <a:defRPr sz="2135" b="1">
                <a:solidFill>
                  <a:srgbClr val="CC3399"/>
                </a:solidFill>
              </a:defRPr>
            </a:lvl4pPr>
            <a:lvl5pPr>
              <a:defRPr sz="2135" b="1">
                <a:solidFill>
                  <a:srgbClr val="CC3399"/>
                </a:solidFill>
              </a:defRPr>
            </a:lvl5pPr>
          </a:lstStyle>
          <a:p>
            <a:pPr lvl="0"/>
            <a:endParaRPr lang="en-US" dirty="0"/>
          </a:p>
        </p:txBody>
      </p:sp>
      <p:sp>
        <p:nvSpPr>
          <p:cNvPr id="39" name="Content Placeholder 34"/>
          <p:cNvSpPr>
            <a:spLocks noGrp="1"/>
          </p:cNvSpPr>
          <p:nvPr userDrawn="1">
            <p:ph sz="quarter" idx="22"/>
          </p:nvPr>
        </p:nvSpPr>
        <p:spPr>
          <a:xfrm>
            <a:off x="1828800" y="4597400"/>
            <a:ext cx="3962400" cy="1066800"/>
          </a:xfrm>
          <a:prstGeom prst="rect">
            <a:avLst/>
          </a:prstGeom>
        </p:spPr>
        <p:txBody>
          <a:bodyPr>
            <a:noAutofit/>
          </a:bodyPr>
          <a:lstStyle>
            <a:lvl1pPr>
              <a:buNone/>
              <a:defRPr sz="1465"/>
            </a:lvl1pPr>
            <a:lvl2pPr>
              <a:defRPr sz="2135"/>
            </a:lvl2pPr>
            <a:lvl3pPr>
              <a:defRPr sz="2135"/>
            </a:lvl3pPr>
            <a:lvl4pPr>
              <a:defRPr sz="2135"/>
            </a:lvl4pPr>
            <a:lvl5pPr>
              <a:defRPr sz="2135"/>
            </a:lvl5pPr>
          </a:lstStyle>
          <a:p>
            <a:pPr lvl="0"/>
            <a:endParaRPr lang="en-US" dirty="0"/>
          </a:p>
        </p:txBody>
      </p:sp>
      <p:sp>
        <p:nvSpPr>
          <p:cNvPr id="40" name="Text Placeholder 32"/>
          <p:cNvSpPr>
            <a:spLocks noGrp="1"/>
          </p:cNvSpPr>
          <p:nvPr userDrawn="1">
            <p:ph type="body" sz="quarter" idx="23"/>
          </p:nvPr>
        </p:nvSpPr>
        <p:spPr>
          <a:xfrm>
            <a:off x="7416800" y="4241800"/>
            <a:ext cx="2946400" cy="304800"/>
          </a:xfrm>
          <a:prstGeom prst="rect">
            <a:avLst/>
          </a:prstGeom>
        </p:spPr>
        <p:txBody>
          <a:bodyPr anchor="t">
            <a:noAutofit/>
          </a:bodyPr>
          <a:lstStyle>
            <a:lvl1pPr>
              <a:buNone/>
              <a:defRPr sz="2135" b="0">
                <a:solidFill>
                  <a:srgbClr val="0070C0"/>
                </a:solidFill>
                <a:latin typeface="Bebas Neue" pitchFamily="34" charset="0"/>
              </a:defRPr>
            </a:lvl1pPr>
            <a:lvl2pPr>
              <a:defRPr sz="2135" b="1">
                <a:solidFill>
                  <a:srgbClr val="CC3399"/>
                </a:solidFill>
              </a:defRPr>
            </a:lvl2pPr>
            <a:lvl3pPr>
              <a:defRPr sz="2135" b="1">
                <a:solidFill>
                  <a:srgbClr val="CC3399"/>
                </a:solidFill>
              </a:defRPr>
            </a:lvl3pPr>
            <a:lvl4pPr>
              <a:defRPr sz="2135" b="1">
                <a:solidFill>
                  <a:srgbClr val="CC3399"/>
                </a:solidFill>
              </a:defRPr>
            </a:lvl4pPr>
            <a:lvl5pPr>
              <a:defRPr sz="2135" b="1">
                <a:solidFill>
                  <a:srgbClr val="CC3399"/>
                </a:solidFill>
              </a:defRPr>
            </a:lvl5pPr>
          </a:lstStyle>
          <a:p>
            <a:pPr lvl="0"/>
            <a:endParaRPr lang="en-US" dirty="0"/>
          </a:p>
        </p:txBody>
      </p:sp>
      <p:sp>
        <p:nvSpPr>
          <p:cNvPr id="41" name="Content Placeholder 34"/>
          <p:cNvSpPr>
            <a:spLocks noGrp="1"/>
          </p:cNvSpPr>
          <p:nvPr userDrawn="1">
            <p:ph sz="quarter" idx="24"/>
          </p:nvPr>
        </p:nvSpPr>
        <p:spPr>
          <a:xfrm>
            <a:off x="7416800" y="4597400"/>
            <a:ext cx="3962400" cy="1066800"/>
          </a:xfrm>
          <a:prstGeom prst="rect">
            <a:avLst/>
          </a:prstGeom>
        </p:spPr>
        <p:txBody>
          <a:bodyPr>
            <a:noAutofit/>
          </a:bodyPr>
          <a:lstStyle>
            <a:lvl1pPr>
              <a:buNone/>
              <a:defRPr sz="1465"/>
            </a:lvl1pPr>
            <a:lvl2pPr>
              <a:defRPr sz="2135"/>
            </a:lvl2pPr>
            <a:lvl3pPr>
              <a:defRPr sz="2135"/>
            </a:lvl3pPr>
            <a:lvl4pPr>
              <a:defRPr sz="2135"/>
            </a:lvl4pPr>
            <a:lvl5pPr>
              <a:defRPr sz="2135"/>
            </a:lvl5pPr>
          </a:lstStyle>
          <a:p>
            <a:pPr lvl="0"/>
            <a:endParaRPr lang="en-US" dirty="0"/>
          </a:p>
        </p:txBody>
      </p:sp>
      <p:sp>
        <p:nvSpPr>
          <p:cNvPr id="26" name="Text Placeholder 25"/>
          <p:cNvSpPr>
            <a:spLocks noGrp="1"/>
          </p:cNvSpPr>
          <p:nvPr>
            <p:ph type="body" sz="quarter" idx="25"/>
          </p:nvPr>
        </p:nvSpPr>
        <p:spPr>
          <a:xfrm>
            <a:off x="711200" y="1397000"/>
            <a:ext cx="2540000" cy="508000"/>
          </a:xfrm>
          <a:prstGeom prst="rect">
            <a:avLst/>
          </a:prstGeom>
        </p:spPr>
        <p:txBody>
          <a:bodyPr anchor="ctr">
            <a:normAutofit/>
          </a:bodyPr>
          <a:lstStyle>
            <a:lvl1pPr algn="ctr">
              <a:buNone/>
              <a:defRPr sz="1865">
                <a:latin typeface="Bebas Neue" pitchFamily="34" charset="0"/>
              </a:defRPr>
            </a:lvl1pPr>
          </a:lstStyle>
          <a:p>
            <a:pPr lvl="0"/>
            <a:endParaRPr lang="en-US" dirty="0"/>
          </a:p>
        </p:txBody>
      </p:sp>
      <p:sp>
        <p:nvSpPr>
          <p:cNvPr id="27" name="Text Placeholder 25"/>
          <p:cNvSpPr>
            <a:spLocks noGrp="1"/>
          </p:cNvSpPr>
          <p:nvPr>
            <p:ph type="body" sz="quarter" idx="26"/>
          </p:nvPr>
        </p:nvSpPr>
        <p:spPr>
          <a:xfrm>
            <a:off x="3454400" y="1397000"/>
            <a:ext cx="2743200" cy="508000"/>
          </a:xfrm>
          <a:prstGeom prst="rect">
            <a:avLst/>
          </a:prstGeom>
        </p:spPr>
        <p:txBody>
          <a:bodyPr anchor="ctr">
            <a:normAutofit/>
          </a:bodyPr>
          <a:lstStyle>
            <a:lvl1pPr algn="ctr">
              <a:buNone/>
              <a:defRPr sz="1865">
                <a:latin typeface="Bebas Neue" pitchFamily="34" charset="0"/>
              </a:defRPr>
            </a:lvl1pPr>
          </a:lstStyle>
          <a:p>
            <a:pPr lvl="0"/>
            <a:endParaRPr lang="en-US" dirty="0"/>
          </a:p>
        </p:txBody>
      </p:sp>
      <p:sp>
        <p:nvSpPr>
          <p:cNvPr id="32" name="Text Placeholder 25"/>
          <p:cNvSpPr>
            <a:spLocks noGrp="1"/>
          </p:cNvSpPr>
          <p:nvPr>
            <p:ph type="body" sz="quarter" idx="27"/>
          </p:nvPr>
        </p:nvSpPr>
        <p:spPr>
          <a:xfrm>
            <a:off x="6299200" y="1397000"/>
            <a:ext cx="2032000" cy="508000"/>
          </a:xfrm>
          <a:prstGeom prst="rect">
            <a:avLst/>
          </a:prstGeom>
        </p:spPr>
        <p:txBody>
          <a:bodyPr anchor="ctr">
            <a:normAutofit/>
          </a:bodyPr>
          <a:lstStyle>
            <a:lvl1pPr algn="ctr">
              <a:buNone/>
              <a:defRPr sz="1865">
                <a:latin typeface="Bebas Neue" pitchFamily="34" charset="0"/>
              </a:defRPr>
            </a:lvl1pPr>
          </a:lstStyle>
          <a:p>
            <a:pPr lvl="0"/>
            <a:endParaRPr lang="en-US" dirty="0"/>
          </a:p>
        </p:txBody>
      </p:sp>
      <p:sp>
        <p:nvSpPr>
          <p:cNvPr id="34" name="Text Placeholder 25"/>
          <p:cNvSpPr>
            <a:spLocks noGrp="1"/>
          </p:cNvSpPr>
          <p:nvPr>
            <p:ph type="body" sz="quarter" idx="28"/>
          </p:nvPr>
        </p:nvSpPr>
        <p:spPr>
          <a:xfrm>
            <a:off x="8534400" y="1397000"/>
            <a:ext cx="2438400" cy="508000"/>
          </a:xfrm>
          <a:prstGeom prst="rect">
            <a:avLst/>
          </a:prstGeom>
        </p:spPr>
        <p:txBody>
          <a:bodyPr anchor="ctr">
            <a:normAutofit/>
          </a:bodyPr>
          <a:lstStyle>
            <a:lvl1pPr algn="ctr">
              <a:buNone/>
              <a:defRPr sz="1865">
                <a:latin typeface="Bebas Neue" pitchFamily="34" charset="0"/>
              </a:defRPr>
            </a:lvl1pPr>
          </a:lstStyle>
          <a:p>
            <a:pPr lvl="0"/>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ase Study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584200"/>
            <a:ext cx="10160000" cy="563563"/>
          </a:xfrm>
        </p:spPr>
        <p:txBody>
          <a:bodyPr/>
          <a:lstStyle/>
          <a:p>
            <a:r>
              <a:rPr lang="en-US" dirty="0"/>
              <a:t>Click to edit Master title style</a:t>
            </a:r>
          </a:p>
        </p:txBody>
      </p:sp>
      <p:sp>
        <p:nvSpPr>
          <p:cNvPr id="4" name="Footer Placeholder 3"/>
          <p:cNvSpPr>
            <a:spLocks noGrp="1"/>
          </p:cNvSpPr>
          <p:nvPr>
            <p:ph type="ftr" sz="quarter" idx="11"/>
          </p:nvPr>
        </p:nvSpPr>
        <p:spPr>
          <a:xfrm>
            <a:off x="609600" y="6375400"/>
            <a:ext cx="8839200" cy="390525"/>
          </a:xfrm>
          <a:prstGeom prst="rect">
            <a:avLst/>
          </a:prstGeom>
        </p:spPr>
        <p:txBody>
          <a:bodyPr/>
          <a:lstStyle/>
          <a:p>
            <a:r>
              <a:rPr lang="en-US" dirty="0"/>
              <a:t> </a:t>
            </a:r>
          </a:p>
        </p:txBody>
      </p:sp>
      <p:sp>
        <p:nvSpPr>
          <p:cNvPr id="5" name="Slide Number Placeholder 4"/>
          <p:cNvSpPr>
            <a:spLocks noGrp="1"/>
          </p:cNvSpPr>
          <p:nvPr>
            <p:ph type="sldNum" sz="quarter" idx="12"/>
          </p:nvPr>
        </p:nvSpPr>
        <p:spPr/>
        <p:txBody>
          <a:bodyPr/>
          <a:lstStyle/>
          <a:p>
            <a:fld id="{8DF5134D-7C6B-4A7B-B28B-A8C75F870448}" type="slidenum">
              <a:rPr lang="en-US" smtClean="0"/>
              <a:t>‹#›</a:t>
            </a:fld>
            <a:endParaRPr lang="en-US"/>
          </a:p>
        </p:txBody>
      </p:sp>
      <p:sp>
        <p:nvSpPr>
          <p:cNvPr id="10" name="Text Placeholder 9"/>
          <p:cNvSpPr>
            <a:spLocks noGrp="1"/>
          </p:cNvSpPr>
          <p:nvPr>
            <p:ph type="body" sz="quarter" idx="13"/>
          </p:nvPr>
        </p:nvSpPr>
        <p:spPr>
          <a:xfrm>
            <a:off x="609600" y="1320800"/>
            <a:ext cx="10972800" cy="685800"/>
          </a:xfrm>
          <a:prstGeom prst="rect">
            <a:avLst/>
          </a:prstGeom>
        </p:spPr>
        <p:txBody>
          <a:bodyPr>
            <a:noAutofit/>
          </a:bodyPr>
          <a:lstStyle>
            <a:lvl1pPr>
              <a:buNone/>
              <a:defRPr sz="1600"/>
            </a:lvl1pPr>
            <a:lvl2pPr>
              <a:defRPr sz="2135"/>
            </a:lvl2pPr>
            <a:lvl3pPr>
              <a:defRPr sz="2135"/>
            </a:lvl3pPr>
            <a:lvl4pPr>
              <a:defRPr sz="2135"/>
            </a:lvl4pPr>
            <a:lvl5pPr>
              <a:defRPr sz="2135"/>
            </a:lvl5pPr>
          </a:lstStyle>
          <a:p>
            <a:pPr lvl="0"/>
            <a:endParaRPr lang="en-US" dirty="0"/>
          </a:p>
        </p:txBody>
      </p:sp>
      <p:sp>
        <p:nvSpPr>
          <p:cNvPr id="12" name="Picture Placeholder 11"/>
          <p:cNvSpPr>
            <a:spLocks noGrp="1"/>
          </p:cNvSpPr>
          <p:nvPr>
            <p:ph type="pic" sz="quarter" idx="14"/>
          </p:nvPr>
        </p:nvSpPr>
        <p:spPr>
          <a:xfrm>
            <a:off x="711200" y="2387600"/>
            <a:ext cx="5892800" cy="3276600"/>
          </a:xfrm>
          <a:prstGeom prst="rect">
            <a:avLst/>
          </a:prstGeom>
          <a:ln w="38100">
            <a:solidFill>
              <a:schemeClr val="bg1"/>
            </a:solidFill>
            <a:miter lim="800000"/>
          </a:ln>
          <a:effectLst/>
        </p:spPr>
        <p:txBody>
          <a:bodyPr>
            <a:normAutofit/>
          </a:bodyPr>
          <a:lstStyle>
            <a:lvl1pPr>
              <a:defRPr sz="1865"/>
            </a:lvl1pPr>
          </a:lstStyle>
          <a:p>
            <a:endParaRPr lang="en-US"/>
          </a:p>
        </p:txBody>
      </p:sp>
      <p:sp>
        <p:nvSpPr>
          <p:cNvPr id="16" name="Text Placeholder 13"/>
          <p:cNvSpPr>
            <a:spLocks noGrp="1"/>
          </p:cNvSpPr>
          <p:nvPr>
            <p:ph type="body" sz="quarter" idx="17"/>
          </p:nvPr>
        </p:nvSpPr>
        <p:spPr>
          <a:xfrm>
            <a:off x="7010400" y="5054600"/>
            <a:ext cx="4572000" cy="6096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465"/>
            </a:lvl1pPr>
          </a:lstStyle>
          <a:p>
            <a:pPr lvl="0"/>
            <a:endParaRPr lang="en-US" dirty="0"/>
          </a:p>
        </p:txBody>
      </p:sp>
      <p:sp>
        <p:nvSpPr>
          <p:cNvPr id="17" name="Text Placeholder 13"/>
          <p:cNvSpPr>
            <a:spLocks noGrp="1"/>
          </p:cNvSpPr>
          <p:nvPr>
            <p:ph type="body" sz="quarter" idx="18"/>
          </p:nvPr>
        </p:nvSpPr>
        <p:spPr>
          <a:xfrm>
            <a:off x="7010400" y="3225800"/>
            <a:ext cx="4572000" cy="16256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465"/>
            </a:lvl1pPr>
          </a:lstStyle>
          <a:p>
            <a:pPr lvl="0"/>
            <a:endParaRPr lang="en-US" dirty="0"/>
          </a:p>
        </p:txBody>
      </p:sp>
      <p:sp>
        <p:nvSpPr>
          <p:cNvPr id="18" name="Text Placeholder 13"/>
          <p:cNvSpPr>
            <a:spLocks noGrp="1"/>
          </p:cNvSpPr>
          <p:nvPr>
            <p:ph type="body" sz="quarter" idx="19"/>
          </p:nvPr>
        </p:nvSpPr>
        <p:spPr>
          <a:xfrm>
            <a:off x="7010400" y="2311400"/>
            <a:ext cx="4572000" cy="6096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465"/>
            </a:lvl1pPr>
          </a:lstStyle>
          <a:p>
            <a:pPr lvl="0"/>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609600" y="6375400"/>
            <a:ext cx="8839200" cy="390525"/>
          </a:xfrm>
          <a:prstGeom prst="rect">
            <a:avLst/>
          </a:prstGeom>
        </p:spPr>
        <p:txBody>
          <a:bodyPr/>
          <a:lstStyle/>
          <a:p>
            <a:r>
              <a:rPr lang="en-US" dirty="0"/>
              <a:t> </a:t>
            </a:r>
          </a:p>
        </p:txBody>
      </p:sp>
      <p:sp>
        <p:nvSpPr>
          <p:cNvPr id="5" name="Slide Number Placeholder 4"/>
          <p:cNvSpPr>
            <a:spLocks noGrp="1"/>
          </p:cNvSpPr>
          <p:nvPr>
            <p:ph type="sldNum" sz="quarter" idx="12"/>
          </p:nvPr>
        </p:nvSpPr>
        <p:spPr/>
        <p:txBody>
          <a:bodyPr/>
          <a:lstStyle/>
          <a:p>
            <a:fld id="{8DF5134D-7C6B-4A7B-B28B-A8C75F87044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609600" y="6375400"/>
            <a:ext cx="8839200" cy="390525"/>
          </a:xfrm>
          <a:prstGeom prst="rect">
            <a:avLst/>
          </a:prstGeom>
        </p:spPr>
        <p:txBody>
          <a:bodyPr/>
          <a:lstStyle/>
          <a:p>
            <a:r>
              <a:rPr lang="en-US" dirty="0"/>
              <a:t> </a:t>
            </a:r>
          </a:p>
        </p:txBody>
      </p:sp>
      <p:sp>
        <p:nvSpPr>
          <p:cNvPr id="5" name="Slide Number Placeholder 4"/>
          <p:cNvSpPr>
            <a:spLocks noGrp="1"/>
          </p:cNvSpPr>
          <p:nvPr>
            <p:ph type="sldNum" sz="quarter" idx="12"/>
          </p:nvPr>
        </p:nvSpPr>
        <p:spPr/>
        <p:txBody>
          <a:bodyPr/>
          <a:lstStyle/>
          <a:p>
            <a:fld id="{8DF5134D-7C6B-4A7B-B28B-A8C75F870448}" type="slidenum">
              <a:rPr lang="en-US" smtClean="0"/>
              <a:t>‹#›</a:t>
            </a:fld>
            <a:endParaRPr lang="en-US"/>
          </a:p>
        </p:txBody>
      </p:sp>
      <p:sp>
        <p:nvSpPr>
          <p:cNvPr id="6" name="Text Placeholder 18"/>
          <p:cNvSpPr>
            <a:spLocks noGrp="1"/>
          </p:cNvSpPr>
          <p:nvPr>
            <p:ph type="body" sz="quarter" idx="15"/>
          </p:nvPr>
        </p:nvSpPr>
        <p:spPr>
          <a:xfrm>
            <a:off x="7721600" y="1830917"/>
            <a:ext cx="3556000" cy="886884"/>
          </a:xfrm>
          <a:prstGeom prst="rect">
            <a:avLst/>
          </a:prstGeom>
        </p:spPr>
        <p:txBody>
          <a:bodyPr>
            <a:noAutofit/>
          </a:bodyPr>
          <a:lstStyle>
            <a:lvl1pPr marL="0" indent="0">
              <a:buFontTx/>
              <a:buNone/>
              <a:defRPr sz="2135" b="0">
                <a:solidFill>
                  <a:srgbClr val="0070C0"/>
                </a:solidFill>
                <a:latin typeface="Bebas Neue" pitchFamily="34" charset="0"/>
              </a:defRPr>
            </a:lvl1pPr>
            <a:lvl2pPr marL="609600" indent="0">
              <a:buFontTx/>
              <a:buNone/>
              <a:defRPr sz="2135">
                <a:latin typeface="Bebas Neue" pitchFamily="34" charset="0"/>
              </a:defRPr>
            </a:lvl2pPr>
            <a:lvl3pPr marL="1219200" indent="0">
              <a:buFontTx/>
              <a:buNone/>
              <a:defRPr sz="2135">
                <a:latin typeface="Bebas Neue" pitchFamily="34" charset="0"/>
              </a:defRPr>
            </a:lvl3pPr>
            <a:lvl4pPr marL="1828800" indent="0">
              <a:buFontTx/>
              <a:buNone/>
              <a:defRPr sz="2135">
                <a:latin typeface="Bebas Neue" pitchFamily="34" charset="0"/>
              </a:defRPr>
            </a:lvl4pPr>
            <a:lvl5pPr marL="2438400" indent="0">
              <a:buFontTx/>
              <a:buNone/>
              <a:defRPr sz="2135">
                <a:latin typeface="Bebas Neue" pitchFamily="34" charset="0"/>
              </a:defRPr>
            </a:lvl5pPr>
          </a:lstStyle>
          <a:p>
            <a:pPr lvl="0"/>
            <a:endParaRPr lang="en-US" dirty="0"/>
          </a:p>
        </p:txBody>
      </p:sp>
      <p:sp>
        <p:nvSpPr>
          <p:cNvPr id="8" name="Text Placeholder 18"/>
          <p:cNvSpPr>
            <a:spLocks noGrp="1"/>
          </p:cNvSpPr>
          <p:nvPr>
            <p:ph type="body" sz="quarter" idx="17"/>
          </p:nvPr>
        </p:nvSpPr>
        <p:spPr>
          <a:xfrm>
            <a:off x="7721600" y="3022601"/>
            <a:ext cx="3378200" cy="378884"/>
          </a:xfrm>
          <a:prstGeom prst="rect">
            <a:avLst/>
          </a:prstGeom>
          <a:solidFill>
            <a:srgbClr val="0070C0"/>
          </a:solidFill>
          <a:ln>
            <a:noFill/>
          </a:ln>
        </p:spPr>
        <p:txBody>
          <a:bodyPr>
            <a:noAutofit/>
          </a:bodyPr>
          <a:lstStyle>
            <a:lvl1pPr marL="0" indent="0">
              <a:buFontTx/>
              <a:buNone/>
              <a:defRPr sz="2135" b="0">
                <a:solidFill>
                  <a:schemeClr val="bg1"/>
                </a:solidFill>
                <a:latin typeface="Bebas Neue" pitchFamily="34" charset="0"/>
              </a:defRPr>
            </a:lvl1pPr>
            <a:lvl2pPr marL="609600" indent="0">
              <a:buFontTx/>
              <a:buNone/>
              <a:defRPr sz="2135">
                <a:latin typeface="Bebas Neue" pitchFamily="34" charset="0"/>
              </a:defRPr>
            </a:lvl2pPr>
            <a:lvl3pPr marL="1219200" indent="0">
              <a:buFontTx/>
              <a:buNone/>
              <a:defRPr sz="2135">
                <a:latin typeface="Bebas Neue" pitchFamily="34" charset="0"/>
              </a:defRPr>
            </a:lvl3pPr>
            <a:lvl4pPr marL="1828800" indent="0">
              <a:buFontTx/>
              <a:buNone/>
              <a:defRPr sz="2135">
                <a:latin typeface="Bebas Neue" pitchFamily="34" charset="0"/>
              </a:defRPr>
            </a:lvl4pPr>
            <a:lvl5pPr marL="2438400" indent="0">
              <a:buFontTx/>
              <a:buNone/>
              <a:defRPr sz="2135">
                <a:latin typeface="Bebas Neue" pitchFamily="34" charset="0"/>
              </a:defRPr>
            </a:lvl5pPr>
          </a:lstStyle>
          <a:p>
            <a:pPr lvl="0"/>
            <a:endParaRPr lang="en-US" dirty="0"/>
          </a:p>
        </p:txBody>
      </p:sp>
      <p:sp>
        <p:nvSpPr>
          <p:cNvPr id="9" name="Text Placeholder 20"/>
          <p:cNvSpPr>
            <a:spLocks noGrp="1"/>
          </p:cNvSpPr>
          <p:nvPr>
            <p:ph type="body" sz="quarter" idx="18"/>
          </p:nvPr>
        </p:nvSpPr>
        <p:spPr>
          <a:xfrm>
            <a:off x="7721600" y="3401484"/>
            <a:ext cx="3759200" cy="711200"/>
          </a:xfrm>
          <a:prstGeom prst="rect">
            <a:avLst/>
          </a:prstGeom>
        </p:spPr>
        <p:txBody>
          <a:bodyPr>
            <a:normAutofit/>
          </a:bodyPr>
          <a:lstStyle>
            <a:lvl1pPr marL="0" indent="0">
              <a:spcBef>
                <a:spcPts val="0"/>
              </a:spcBef>
              <a:buFontTx/>
              <a:buNone/>
              <a:defRPr sz="1465">
                <a:solidFill>
                  <a:schemeClr val="tx1">
                    <a:lumMod val="85000"/>
                    <a:lumOff val="15000"/>
                  </a:schemeClr>
                </a:solidFill>
                <a:latin typeface="Arial" panose="020B0604020202020204" pitchFamily="34" charset="0"/>
                <a:cs typeface="Arial" panose="020B0604020202020204" pitchFamily="34" charset="0"/>
              </a:defRPr>
            </a:lvl1pPr>
            <a:lvl2pPr marL="609600" indent="0">
              <a:buFontTx/>
              <a:buNone/>
              <a:defRPr/>
            </a:lvl2pPr>
            <a:lvl3pPr marL="1219200" indent="0">
              <a:buFontTx/>
              <a:buNone/>
              <a:defRPr/>
            </a:lvl3pPr>
            <a:lvl4pPr marL="1828800" indent="0">
              <a:buFontTx/>
              <a:buNone/>
              <a:defRPr/>
            </a:lvl4pPr>
            <a:lvl5pPr marL="2438400" indent="0">
              <a:buFontTx/>
              <a:buNone/>
              <a:defRPr/>
            </a:lvl5pPr>
          </a:lstStyle>
          <a:p>
            <a:pPr lvl="0"/>
            <a:endParaRPr lang="en-US" dirty="0"/>
          </a:p>
        </p:txBody>
      </p:sp>
      <p:sp>
        <p:nvSpPr>
          <p:cNvPr id="10" name="Text Placeholder 18"/>
          <p:cNvSpPr>
            <a:spLocks noGrp="1"/>
          </p:cNvSpPr>
          <p:nvPr>
            <p:ph type="body" sz="quarter" idx="19"/>
          </p:nvPr>
        </p:nvSpPr>
        <p:spPr>
          <a:xfrm>
            <a:off x="7721600" y="4472517"/>
            <a:ext cx="3352800" cy="378884"/>
          </a:xfrm>
          <a:prstGeom prst="rect">
            <a:avLst/>
          </a:prstGeom>
          <a:solidFill>
            <a:srgbClr val="0070C0"/>
          </a:solidFill>
          <a:ln>
            <a:noFill/>
          </a:ln>
        </p:spPr>
        <p:txBody>
          <a:bodyPr>
            <a:noAutofit/>
          </a:bodyPr>
          <a:lstStyle>
            <a:lvl1pPr marL="0" indent="0">
              <a:buFontTx/>
              <a:buNone/>
              <a:defRPr sz="2135" b="0">
                <a:solidFill>
                  <a:schemeClr val="bg1"/>
                </a:solidFill>
                <a:latin typeface="Bebas Neue" pitchFamily="34" charset="0"/>
              </a:defRPr>
            </a:lvl1pPr>
            <a:lvl2pPr marL="609600" indent="0">
              <a:buFontTx/>
              <a:buNone/>
              <a:defRPr sz="2135">
                <a:latin typeface="Bebas Neue" pitchFamily="34" charset="0"/>
              </a:defRPr>
            </a:lvl2pPr>
            <a:lvl3pPr marL="1219200" indent="0">
              <a:buFontTx/>
              <a:buNone/>
              <a:defRPr sz="2135">
                <a:latin typeface="Bebas Neue" pitchFamily="34" charset="0"/>
              </a:defRPr>
            </a:lvl3pPr>
            <a:lvl4pPr marL="1828800" indent="0">
              <a:buFontTx/>
              <a:buNone/>
              <a:defRPr sz="2135">
                <a:latin typeface="Bebas Neue" pitchFamily="34" charset="0"/>
              </a:defRPr>
            </a:lvl4pPr>
            <a:lvl5pPr marL="2438400" indent="0">
              <a:buFontTx/>
              <a:buNone/>
              <a:defRPr sz="2135">
                <a:latin typeface="Bebas Neue" pitchFamily="34" charset="0"/>
              </a:defRPr>
            </a:lvl5pPr>
          </a:lstStyle>
          <a:p>
            <a:pPr lvl="0"/>
            <a:endParaRPr lang="en-US" dirty="0"/>
          </a:p>
        </p:txBody>
      </p:sp>
      <p:sp>
        <p:nvSpPr>
          <p:cNvPr id="11" name="Text Placeholder 20"/>
          <p:cNvSpPr>
            <a:spLocks noGrp="1"/>
          </p:cNvSpPr>
          <p:nvPr>
            <p:ph type="body" sz="quarter" idx="20"/>
          </p:nvPr>
        </p:nvSpPr>
        <p:spPr>
          <a:xfrm>
            <a:off x="7721600" y="4851400"/>
            <a:ext cx="3962400" cy="711200"/>
          </a:xfrm>
          <a:prstGeom prst="rect">
            <a:avLst/>
          </a:prstGeom>
        </p:spPr>
        <p:txBody>
          <a:bodyPr>
            <a:normAutofit/>
          </a:bodyPr>
          <a:lstStyle>
            <a:lvl1pPr marL="0" indent="0">
              <a:spcBef>
                <a:spcPts val="0"/>
              </a:spcBef>
              <a:buFontTx/>
              <a:buNone/>
              <a:defRPr sz="1465">
                <a:solidFill>
                  <a:schemeClr val="tx1">
                    <a:lumMod val="85000"/>
                    <a:lumOff val="15000"/>
                  </a:schemeClr>
                </a:solidFill>
                <a:latin typeface="Arial" panose="020B0604020202020204" pitchFamily="34" charset="0"/>
                <a:cs typeface="Arial" panose="020B0604020202020204" pitchFamily="34" charset="0"/>
              </a:defRPr>
            </a:lvl1pPr>
            <a:lvl2pPr marL="609600" indent="0">
              <a:buFontTx/>
              <a:buNone/>
              <a:defRPr/>
            </a:lvl2pPr>
            <a:lvl3pPr marL="1219200" indent="0">
              <a:buFontTx/>
              <a:buNone/>
              <a:defRPr/>
            </a:lvl3pPr>
            <a:lvl4pPr marL="1828800" indent="0">
              <a:buFontTx/>
              <a:buNone/>
              <a:defRPr/>
            </a:lvl4pPr>
            <a:lvl5pPr marL="2438400" indent="0">
              <a:buFontTx/>
              <a:buNone/>
              <a:defRPr/>
            </a:lvl5pPr>
          </a:lstStyle>
          <a:p>
            <a:pPr lvl="0"/>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000" y="1765301"/>
            <a:ext cx="6556811" cy="3914217"/>
          </a:xfrm>
          <a:prstGeom prst="rect">
            <a:avLst/>
          </a:prstGeom>
        </p:spPr>
      </p:pic>
      <p:sp>
        <p:nvSpPr>
          <p:cNvPr id="13" name="Picture Placeholder 16"/>
          <p:cNvSpPr>
            <a:spLocks noGrp="1"/>
          </p:cNvSpPr>
          <p:nvPr>
            <p:ph type="pic" sz="quarter" idx="21"/>
          </p:nvPr>
        </p:nvSpPr>
        <p:spPr>
          <a:xfrm>
            <a:off x="1500405" y="2267712"/>
            <a:ext cx="4572000" cy="2754592"/>
          </a:xfrm>
          <a:prstGeom prst="rect">
            <a:avLst/>
          </a:prstGeom>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400" advClick="0" advTm="5000">
        <p14:reveal/>
      </p:transition>
    </mc:Choice>
    <mc:Fallback xmlns="">
      <p:transition spd="slow" advClick="0"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26611D9A-05E9-46FA-BC98-BE1F34AECCEC}" type="datetime1">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2021/12/2</a:t>
            </a:fld>
            <a:endPar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68ED1AE-6645-4422-96B9-D1383D3DF7AB}" type="slidenum">
              <a:rPr kumimoji="0" lang="zh-CN" altLang="en-US" sz="1200" b="0" i="0" u="none" strike="noStrike" kern="1200" cap="none" spc="0" normalizeH="0" baseline="0" noProof="0">
                <a:ln>
                  <a:noFill/>
                </a:ln>
                <a:solidFill>
                  <a:srgbClr val="898989"/>
                </a:solidFill>
                <a:effectLst/>
                <a:uLnTx/>
                <a:uFillTx/>
                <a:latin typeface="Arial" panose="020B0604020202020204" pitchFamily="34" charset="0"/>
                <a:ea typeface="宋体" panose="02010600030101010101" pitchFamily="2" charset="-122"/>
                <a:cs typeface="+mn-cs"/>
              </a:rPr>
              <a:t>‹#›</a:t>
            </a:fld>
            <a:endPar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ags" Target="../tags/tag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ags" Target="../tags/tag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造字工房悦黑体验版常规体" pitchFamily="50" charset="-122"/>
                <a:ea typeface="造字工房悦黑体验版常规体" pitchFamily="50" charset="-122"/>
              </a:defRPr>
            </a:lvl1pPr>
          </a:lstStyle>
          <a:p>
            <a:fld id="{5EB2564D-2C63-483C-B420-DBF89BD00A40}" type="datetimeFigureOut">
              <a:rPr lang="zh-CN" altLang="en-US" smtClean="0"/>
              <a:t>2021/12/2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造字工房悦黑体验版常规体" pitchFamily="50" charset="-122"/>
                <a:ea typeface="造字工房悦黑体验版常规体" pitchFamily="50"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造字工房悦黑体验版常规体" pitchFamily="50" charset="-122"/>
                <a:ea typeface="造字工房悦黑体验版常规体" pitchFamily="50" charset="-122"/>
              </a:defRPr>
            </a:lvl1pPr>
          </a:lstStyle>
          <a:p>
            <a:fld id="{421693F8-016D-48D4-8940-4C75BE531CD0}" type="slidenum">
              <a:rPr lang="zh-CN" altLang="en-US" smtClean="0"/>
              <a:t>‹#›</a:t>
            </a:fld>
            <a:endParaRPr lang="zh-CN" altLang="en-US"/>
          </a:p>
        </p:txBody>
      </p:sp>
      <p:sp>
        <p:nvSpPr>
          <p:cNvPr id="9" name="矩形 8"/>
          <p:cNvSpPr/>
          <p:nvPr userDrawn="1">
            <p:custDataLst>
              <p:tags r:id="rId11"/>
            </p:custDataLst>
          </p:nvPr>
        </p:nvSpPr>
        <p:spPr>
          <a:xfrm>
            <a:off x="-25400000" y="-2540000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custDataLst>
              <p:tags r:id="rId12"/>
            </p:custDataLst>
          </p:nvPr>
        </p:nvSpPr>
        <p:spPr>
          <a:xfrm>
            <a:off x="37592000" y="3225800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造字工房悦黑体验版常规体" pitchFamily="50" charset="-122"/>
          <a:ea typeface="造字工房悦黑体验版常规体" pitchFamily="50"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造字工房悦黑体验版常规体" pitchFamily="50" charset="-122"/>
          <a:ea typeface="造字工房悦黑体验版常规体" pitchFamily="5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造字工房悦黑体验版常规体" pitchFamily="50" charset="-122"/>
          <a:ea typeface="造字工房悦黑体验版常规体" pitchFamily="5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造字工房悦黑体验版常规体" pitchFamily="50" charset="-122"/>
          <a:ea typeface="造字工房悦黑体验版常规体" pitchFamily="5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造字工房悦黑体验版常规体" pitchFamily="50" charset="-122"/>
          <a:ea typeface="造字工房悦黑体验版常规体" pitchFamily="5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造字工房悦黑体验版常规体" pitchFamily="50" charset="-122"/>
          <a:ea typeface="造字工房悦黑体验版常规体" pitchFamily="5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造字工房悦黑体验版常规体" pitchFamily="50" charset="-122"/>
                <a:ea typeface="造字工房悦黑体验版常规体" pitchFamily="50" charset="-122"/>
              </a:defRPr>
            </a:lvl1pPr>
          </a:lstStyle>
          <a:p>
            <a:fld id="{5EB2564D-2C63-483C-B420-DBF89BD00A40}" type="datetimeFigureOut">
              <a:rPr lang="zh-CN" altLang="en-US" smtClean="0"/>
              <a:t>2021/12/2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造字工房悦黑体验版常规体" pitchFamily="50" charset="-122"/>
                <a:ea typeface="造字工房悦黑体验版常规体" pitchFamily="50"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造字工房悦黑体验版常规体" pitchFamily="50" charset="-122"/>
                <a:ea typeface="造字工房悦黑体验版常规体" pitchFamily="50" charset="-122"/>
              </a:defRPr>
            </a:lvl1pPr>
          </a:lstStyle>
          <a:p>
            <a:fld id="{421693F8-016D-48D4-8940-4C75BE531CD0}" type="slidenum">
              <a:rPr lang="zh-CN" altLang="en-US" smtClean="0"/>
              <a:t>‹#›</a:t>
            </a:fld>
            <a:endParaRPr lang="zh-CN" altLang="en-US"/>
          </a:p>
        </p:txBody>
      </p:sp>
      <p:sp>
        <p:nvSpPr>
          <p:cNvPr id="9" name="矩形 8"/>
          <p:cNvSpPr/>
          <p:nvPr userDrawn="1">
            <p:custDataLst>
              <p:tags r:id="rId11"/>
            </p:custDataLst>
          </p:nvPr>
        </p:nvSpPr>
        <p:spPr>
          <a:xfrm>
            <a:off x="-25400000" y="-2540000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custDataLst>
              <p:tags r:id="rId12"/>
            </p:custDataLst>
          </p:nvPr>
        </p:nvSpPr>
        <p:spPr>
          <a:xfrm>
            <a:off x="37592000" y="3225800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txStyles>
    <p:titleStyle>
      <a:lvl1pPr algn="l" defTabSz="914400" rtl="0" eaLnBrk="1" latinLnBrk="0" hangingPunct="1">
        <a:lnSpc>
          <a:spcPct val="90000"/>
        </a:lnSpc>
        <a:spcBef>
          <a:spcPct val="0"/>
        </a:spcBef>
        <a:buNone/>
        <a:defRPr sz="4400" kern="1200">
          <a:solidFill>
            <a:schemeClr val="tx1"/>
          </a:solidFill>
          <a:latin typeface="造字工房悦黑体验版常规体" pitchFamily="50" charset="-122"/>
          <a:ea typeface="造字工房悦黑体验版常规体" pitchFamily="50"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造字工房悦黑体验版常规体" pitchFamily="50" charset="-122"/>
          <a:ea typeface="造字工房悦黑体验版常规体" pitchFamily="5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造字工房悦黑体验版常规体" pitchFamily="50" charset="-122"/>
          <a:ea typeface="造字工房悦黑体验版常规体" pitchFamily="5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造字工房悦黑体验版常规体" pitchFamily="50" charset="-122"/>
          <a:ea typeface="造字工房悦黑体验版常规体" pitchFamily="5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造字工房悦黑体验版常规体" pitchFamily="50" charset="-122"/>
          <a:ea typeface="造字工房悦黑体验版常规体" pitchFamily="5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造字工房悦黑体验版常规体" pitchFamily="50" charset="-122"/>
          <a:ea typeface="造字工房悦黑体验版常规体" pitchFamily="5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1.xml"/><Relationship Id="rId1" Type="http://schemas.openxmlformats.org/officeDocument/2006/relationships/tags" Target="../tags/tag1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1.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p:nvPr/>
        </p:nvSpPr>
        <p:spPr>
          <a:xfrm>
            <a:off x="0" y="0"/>
            <a:ext cx="12192000" cy="6858000"/>
          </a:xfrm>
          <a:prstGeom prst="rect">
            <a:avLst/>
          </a:prstGeom>
          <a:solidFill>
            <a:srgbClr val="D8D8D8"/>
          </a:solidFill>
          <a:ln w="12700">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zh-CN" sz="1800" dirty="0">
              <a:solidFill>
                <a:srgbClr val="FFFFFF"/>
              </a:solidFill>
            </a:endParaRPr>
          </a:p>
        </p:txBody>
      </p:sp>
      <p:sp>
        <p:nvSpPr>
          <p:cNvPr id="3075" name="Rectangle 3"/>
          <p:cNvSpPr/>
          <p:nvPr/>
        </p:nvSpPr>
        <p:spPr>
          <a:xfrm>
            <a:off x="0" y="19050"/>
            <a:ext cx="12192000" cy="6858000"/>
          </a:xfrm>
          <a:prstGeom prst="rect">
            <a:avLst/>
          </a:prstGeom>
          <a:solidFill>
            <a:srgbClr val="F2F2F2">
              <a:alpha val="69019"/>
            </a:srgbClr>
          </a:solidFill>
          <a:ln w="12700">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zh-CN" altLang="zh-CN" sz="1800" dirty="0">
              <a:solidFill>
                <a:srgbClr val="FFFFFF"/>
              </a:solidFill>
            </a:endParaRPr>
          </a:p>
        </p:txBody>
      </p:sp>
      <p:grpSp>
        <p:nvGrpSpPr>
          <p:cNvPr id="3076" name="Group 7"/>
          <p:cNvGrpSpPr/>
          <p:nvPr/>
        </p:nvGrpSpPr>
        <p:grpSpPr>
          <a:xfrm>
            <a:off x="1666531" y="1995804"/>
            <a:ext cx="8815234" cy="1831976"/>
            <a:chOff x="0" y="0"/>
            <a:chExt cx="8813705" cy="1831190"/>
          </a:xfrm>
        </p:grpSpPr>
        <p:sp>
          <p:nvSpPr>
            <p:cNvPr id="3078" name="TextBox 4"/>
            <p:cNvSpPr/>
            <p:nvPr/>
          </p:nvSpPr>
          <p:spPr>
            <a:xfrm>
              <a:off x="0" y="0"/>
              <a:ext cx="8813705" cy="119981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eaLnBrk="1" hangingPunct="1">
                <a:lnSpc>
                  <a:spcPct val="100000"/>
                </a:lnSpc>
                <a:spcBef>
                  <a:spcPct val="0"/>
                </a:spcBef>
                <a:buNone/>
              </a:pPr>
              <a:r>
                <a:rPr lang="en-US" altLang="zh-CN" sz="7200" dirty="0">
                  <a:solidFill>
                    <a:srgbClr val="3F3F3F"/>
                  </a:solidFill>
                  <a:latin typeface="GeosansLight" pitchFamily="2" charset="0"/>
                  <a:sym typeface="GeosansLight" pitchFamily="2" charset="0"/>
                </a:rPr>
                <a:t>[</a:t>
              </a:r>
              <a:r>
                <a:rPr lang="zh-CN" altLang="en-US" sz="7200" dirty="0">
                  <a:solidFill>
                    <a:srgbClr val="3F3F3F"/>
                  </a:solidFill>
                  <a:latin typeface="GeosansLight" pitchFamily="2" charset="0"/>
                  <a:sym typeface="GeosansLight" pitchFamily="2" charset="0"/>
                </a:rPr>
                <a:t>垃圾识别</a:t>
              </a:r>
              <a:r>
                <a:rPr lang="en-US" altLang="zh-CN" sz="7200" dirty="0">
                  <a:solidFill>
                    <a:srgbClr val="3F3F3F"/>
                  </a:solidFill>
                  <a:latin typeface="GeosansLight" pitchFamily="2" charset="0"/>
                  <a:sym typeface="GeosansLight" pitchFamily="2" charset="0"/>
                </a:rPr>
                <a:t>APP UI</a:t>
              </a:r>
              <a:r>
                <a:rPr lang="zh-CN" altLang="en-US" sz="7200" dirty="0">
                  <a:solidFill>
                    <a:srgbClr val="3F3F3F"/>
                  </a:solidFill>
                  <a:latin typeface="GeosansLight" pitchFamily="2" charset="0"/>
                  <a:sym typeface="GeosansLight" pitchFamily="2" charset="0"/>
                </a:rPr>
                <a:t>展示</a:t>
              </a:r>
              <a:r>
                <a:rPr lang="en-US" altLang="zh-CN" sz="7200" dirty="0">
                  <a:solidFill>
                    <a:srgbClr val="3F3F3F"/>
                  </a:solidFill>
                  <a:latin typeface="GeosansLight" pitchFamily="2" charset="0"/>
                  <a:sym typeface="GeosansLight" pitchFamily="2" charset="0"/>
                </a:rPr>
                <a:t>]</a:t>
              </a:r>
            </a:p>
          </p:txBody>
        </p:sp>
        <p:sp>
          <p:nvSpPr>
            <p:cNvPr id="3079" name="TextBox 5"/>
            <p:cNvSpPr/>
            <p:nvPr/>
          </p:nvSpPr>
          <p:spPr>
            <a:xfrm>
              <a:off x="2308486" y="1432581"/>
              <a:ext cx="3988379" cy="39860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r>
                <a:rPr lang="zh-CN" altLang="en-US" sz="2000" dirty="0">
                  <a:solidFill>
                    <a:srgbClr val="3F3F3F"/>
                  </a:solidFill>
                  <a:latin typeface="Open Sans" panose="020B0606030504020204" pitchFamily="34" charset="0"/>
                  <a:sym typeface="Open Sans" panose="020B0606030504020204" pitchFamily="34" charset="0"/>
                </a:rPr>
                <a:t>吴家均 </a:t>
              </a:r>
              <a:r>
                <a:rPr lang="en-US" altLang="zh-CN" sz="2000" dirty="0">
                  <a:solidFill>
                    <a:srgbClr val="3F3F3F"/>
                  </a:solidFill>
                  <a:latin typeface="Open Sans" panose="020B0606030504020204" pitchFamily="34" charset="0"/>
                  <a:sym typeface="Open Sans" panose="020B0606030504020204" pitchFamily="34" charset="0"/>
                </a:rPr>
                <a:t>| </a:t>
              </a:r>
              <a:r>
                <a:rPr lang="zh-CN" altLang="en-US" sz="2000" dirty="0">
                  <a:solidFill>
                    <a:srgbClr val="3F3F3F"/>
                  </a:solidFill>
                  <a:latin typeface="Open Sans" panose="020B0606030504020204" pitchFamily="34" charset="0"/>
                  <a:sym typeface="Open Sans" panose="020B0606030504020204" pitchFamily="34" charset="0"/>
                </a:rPr>
                <a:t>徐溢崇</a:t>
              </a:r>
            </a:p>
          </p:txBody>
        </p:sp>
      </p:grpSp>
      <p:sp>
        <p:nvSpPr>
          <p:cNvPr id="3077" name="TextBox 6"/>
          <p:cNvSpPr/>
          <p:nvPr/>
        </p:nvSpPr>
        <p:spPr>
          <a:xfrm>
            <a:off x="5083331" y="4434243"/>
            <a:ext cx="1773242" cy="276999"/>
          </a:xfrm>
          <a:prstGeom prst="rect">
            <a:avLst/>
          </a:prstGeom>
          <a:solidFill>
            <a:srgbClr val="EC7016"/>
          </a:solid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eaLnBrk="1" hangingPunct="1">
              <a:lnSpc>
                <a:spcPct val="100000"/>
              </a:lnSpc>
              <a:spcBef>
                <a:spcPct val="0"/>
              </a:spcBef>
              <a:buNone/>
            </a:pPr>
            <a:r>
              <a:rPr lang="en-US" altLang="zh-CN" sz="1200" dirty="0">
                <a:solidFill>
                  <a:srgbClr val="F2F2F2"/>
                </a:solidFill>
                <a:latin typeface="Open Sans" panose="020B0606030504020204" pitchFamily="34" charset="0"/>
                <a:sym typeface="Open Sans" panose="020B0606030504020204" pitchFamily="34" charset="0"/>
              </a:rPr>
              <a:t>Garbage Identification</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椭圆 23"/>
          <p:cNvSpPr/>
          <p:nvPr/>
        </p:nvSpPr>
        <p:spPr>
          <a:xfrm>
            <a:off x="11214452" y="2940050"/>
            <a:ext cx="1743050" cy="1743050"/>
          </a:xfrm>
          <a:prstGeom prst="ellipse">
            <a:avLst/>
          </a:prstGeom>
          <a:solidFill>
            <a:schemeClr val="bg1">
              <a:lumMod val="6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cs typeface="+mn-ea"/>
              <a:sym typeface="+mn-lt"/>
            </a:endParaRPr>
          </a:p>
        </p:txBody>
      </p:sp>
      <p:sp>
        <p:nvSpPr>
          <p:cNvPr id="23" name="椭圆 22"/>
          <p:cNvSpPr/>
          <p:nvPr/>
        </p:nvSpPr>
        <p:spPr>
          <a:xfrm>
            <a:off x="7190306" y="5659957"/>
            <a:ext cx="1981078" cy="1981078"/>
          </a:xfrm>
          <a:prstGeom prst="ellipse">
            <a:avLst/>
          </a:prstGeom>
          <a:solidFill>
            <a:schemeClr val="bg1">
              <a:lumMod val="6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cs typeface="+mn-ea"/>
              <a:sym typeface="+mn-lt"/>
            </a:endParaRPr>
          </a:p>
        </p:txBody>
      </p:sp>
      <p:sp>
        <p:nvSpPr>
          <p:cNvPr id="16" name="文本框 15"/>
          <p:cNvSpPr txBox="1"/>
          <p:nvPr/>
        </p:nvSpPr>
        <p:spPr>
          <a:xfrm>
            <a:off x="1290320" y="2302987"/>
            <a:ext cx="9611360" cy="2252027"/>
          </a:xfrm>
          <a:prstGeom prst="rect">
            <a:avLst/>
          </a:prstGeom>
          <a:noFill/>
          <a:ln>
            <a:noFill/>
          </a:ln>
        </p:spPr>
        <p:txBody>
          <a:bodyPr wrap="square" rtlCol="0">
            <a:spAutoFit/>
          </a:bodyPr>
          <a:lstStyle/>
          <a:p>
            <a:pPr algn="l">
              <a:lnSpc>
                <a:spcPct val="150000"/>
              </a:lnSpc>
            </a:pPr>
            <a:r>
              <a:rPr lang="en-US" sz="2400" dirty="0" err="1">
                <a:ea typeface="+mn-lt"/>
              </a:rPr>
              <a:t>UI</a:t>
            </a:r>
            <a:r>
              <a:rPr sz="2400" dirty="0" err="1">
                <a:ea typeface="+mn-lt"/>
              </a:rPr>
              <a:t>设计整体主要采用</a:t>
            </a:r>
            <a:r>
              <a:rPr lang="zh-CN" altLang="en-US" sz="2400" dirty="0">
                <a:ea typeface="+mn-lt"/>
              </a:rPr>
              <a:t>线性</a:t>
            </a:r>
            <a:r>
              <a:rPr sz="2400" dirty="0" err="1">
                <a:ea typeface="+mn-lt"/>
              </a:rPr>
              <a:t>布局</a:t>
            </a:r>
            <a:r>
              <a:rPr lang="zh-CN" altLang="en-US" sz="2400" dirty="0">
                <a:ea typeface="+mn-lt"/>
              </a:rPr>
              <a:t>和相对布局</a:t>
            </a:r>
            <a:r>
              <a:rPr sz="2400" dirty="0">
                <a:ea typeface="+mn-lt"/>
              </a:rPr>
              <a:t>，</a:t>
            </a:r>
            <a:r>
              <a:rPr sz="2400" dirty="0" err="1">
                <a:ea typeface="+mn-lt"/>
              </a:rPr>
              <a:t>使用底部菜单栏和顶部标题栏相结合的方式，做到简洁美观的同时又方便用户使用</a:t>
            </a:r>
            <a:r>
              <a:rPr lang="zh-CN" altLang="en-US" sz="2400" dirty="0">
                <a:ea typeface="+mn-lt"/>
              </a:rPr>
              <a:t>和操作。</a:t>
            </a:r>
            <a:endParaRPr sz="2400" dirty="0">
              <a:ea typeface="+mn-lt"/>
            </a:endParaRPr>
          </a:p>
          <a:p>
            <a:pPr algn="l">
              <a:lnSpc>
                <a:spcPct val="150000"/>
              </a:lnSpc>
            </a:pPr>
            <a:r>
              <a:rPr lang="zh-CN" altLang="en-US" sz="2400" dirty="0">
                <a:ea typeface="+mn-lt"/>
              </a:rPr>
              <a:t>核心的垃圾类别搜索功能置于主界面的中心，便于用户进行快速查找，操作简单直接，减少用户学习成本。</a:t>
            </a:r>
            <a:endParaRPr sz="2400" dirty="0">
              <a:ea typeface="+mn-lt"/>
            </a:endParaRPr>
          </a:p>
        </p:txBody>
      </p:sp>
      <p:sp>
        <p:nvSpPr>
          <p:cNvPr id="17" name="椭圆 16"/>
          <p:cNvSpPr/>
          <p:nvPr/>
        </p:nvSpPr>
        <p:spPr>
          <a:xfrm>
            <a:off x="73660" y="5225077"/>
            <a:ext cx="3020988" cy="3020988"/>
          </a:xfrm>
          <a:prstGeom prst="ellipse">
            <a:avLst/>
          </a:prstGeom>
          <a:solidFill>
            <a:schemeClr val="bg1">
              <a:lumMod val="6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cs typeface="+mn-ea"/>
              <a:sym typeface="+mn-lt"/>
            </a:endParaRPr>
          </a:p>
        </p:txBody>
      </p:sp>
      <p:sp>
        <p:nvSpPr>
          <p:cNvPr id="18" name="椭圆 17"/>
          <p:cNvSpPr/>
          <p:nvPr/>
        </p:nvSpPr>
        <p:spPr>
          <a:xfrm>
            <a:off x="2803055" y="5758161"/>
            <a:ext cx="1954757" cy="1954757"/>
          </a:xfrm>
          <a:prstGeom prst="ellipse">
            <a:avLst/>
          </a:prstGeom>
          <a:noFill/>
          <a:ln w="9525">
            <a:solidFill>
              <a:srgbClr val="1C1D2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cs typeface="+mn-ea"/>
              <a:sym typeface="+mn-lt"/>
            </a:endParaRPr>
          </a:p>
        </p:txBody>
      </p:sp>
      <p:sp>
        <p:nvSpPr>
          <p:cNvPr id="19" name="椭圆 18"/>
          <p:cNvSpPr/>
          <p:nvPr/>
        </p:nvSpPr>
        <p:spPr>
          <a:xfrm>
            <a:off x="2553142" y="5920055"/>
            <a:ext cx="540791" cy="540791"/>
          </a:xfrm>
          <a:prstGeom prst="ellipse">
            <a:avLst/>
          </a:prstGeom>
          <a:noFill/>
          <a:ln w="9525">
            <a:solidFill>
              <a:srgbClr val="1C1D2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cs typeface="+mn-ea"/>
              <a:sym typeface="+mn-lt"/>
            </a:endParaRPr>
          </a:p>
        </p:txBody>
      </p:sp>
      <p:sp>
        <p:nvSpPr>
          <p:cNvPr id="20" name="椭圆 19"/>
          <p:cNvSpPr/>
          <p:nvPr/>
        </p:nvSpPr>
        <p:spPr>
          <a:xfrm>
            <a:off x="10025089" y="4683251"/>
            <a:ext cx="2932135" cy="2932135"/>
          </a:xfrm>
          <a:prstGeom prst="ellipse">
            <a:avLst/>
          </a:prstGeom>
          <a:noFill/>
          <a:ln w="9525">
            <a:solidFill>
              <a:srgbClr val="1C1D2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cs typeface="+mn-ea"/>
              <a:sym typeface="+mn-lt"/>
            </a:endParaRPr>
          </a:p>
        </p:txBody>
      </p:sp>
      <p:sp>
        <p:nvSpPr>
          <p:cNvPr id="21" name="椭圆 20"/>
          <p:cNvSpPr/>
          <p:nvPr/>
        </p:nvSpPr>
        <p:spPr>
          <a:xfrm>
            <a:off x="4622815" y="5588824"/>
            <a:ext cx="2946370" cy="2946370"/>
          </a:xfrm>
          <a:prstGeom prst="ellipse">
            <a:avLst/>
          </a:prstGeom>
          <a:noFill/>
          <a:ln w="9525">
            <a:solidFill>
              <a:srgbClr val="1C1D2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cs typeface="+mn-ea"/>
              <a:sym typeface="+mn-lt"/>
            </a:endParaRPr>
          </a:p>
        </p:txBody>
      </p:sp>
      <p:sp>
        <p:nvSpPr>
          <p:cNvPr id="22" name="椭圆 21"/>
          <p:cNvSpPr/>
          <p:nvPr/>
        </p:nvSpPr>
        <p:spPr>
          <a:xfrm>
            <a:off x="8566840" y="5261566"/>
            <a:ext cx="1155084" cy="1155084"/>
          </a:xfrm>
          <a:prstGeom prst="ellipse">
            <a:avLst/>
          </a:prstGeom>
          <a:solidFill>
            <a:schemeClr val="bg1">
              <a:lumMod val="6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cs typeface="+mn-ea"/>
              <a:sym typeface="+mn-lt"/>
            </a:endParaRPr>
          </a:p>
        </p:txBody>
      </p:sp>
      <p:cxnSp>
        <p:nvCxnSpPr>
          <p:cNvPr id="35" name="直接连接符 34">
            <a:extLst>
              <a:ext uri="{FF2B5EF4-FFF2-40B4-BE49-F238E27FC236}">
                <a16:creationId xmlns:a16="http://schemas.microsoft.com/office/drawing/2014/main" id="{95609040-76B3-478B-89A3-66E4B34ABAE1}"/>
              </a:ext>
            </a:extLst>
          </p:cNvPr>
          <p:cNvCxnSpPr/>
          <p:nvPr/>
        </p:nvCxnSpPr>
        <p:spPr>
          <a:xfrm flipV="1">
            <a:off x="269240" y="339725"/>
            <a:ext cx="294005" cy="876935"/>
          </a:xfrm>
          <a:prstGeom prst="line">
            <a:avLst/>
          </a:prstGeom>
          <a:ln w="15875">
            <a:solidFill>
              <a:srgbClr val="1C1D2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1E81BAF-08CD-4463-9C18-B3DB10921B6C}"/>
              </a:ext>
            </a:extLst>
          </p:cNvPr>
          <p:cNvCxnSpPr/>
          <p:nvPr/>
        </p:nvCxnSpPr>
        <p:spPr>
          <a:xfrm flipV="1">
            <a:off x="3220720" y="339725"/>
            <a:ext cx="294005" cy="876935"/>
          </a:xfrm>
          <a:prstGeom prst="line">
            <a:avLst/>
          </a:prstGeom>
          <a:ln w="15875">
            <a:solidFill>
              <a:srgbClr val="1C1D21"/>
            </a:solidFill>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0657902B-D88F-45EA-BFA8-FE84C959A914}"/>
              </a:ext>
            </a:extLst>
          </p:cNvPr>
          <p:cNvGrpSpPr/>
          <p:nvPr/>
        </p:nvGrpSpPr>
        <p:grpSpPr>
          <a:xfrm>
            <a:off x="269230" y="284917"/>
            <a:ext cx="3054574" cy="1058962"/>
            <a:chOff x="9089913" y="2833172"/>
            <a:chExt cx="3054574" cy="1058962"/>
          </a:xfrm>
        </p:grpSpPr>
        <p:sp>
          <p:nvSpPr>
            <p:cNvPr id="38" name="文本框 37">
              <a:extLst>
                <a:ext uri="{FF2B5EF4-FFF2-40B4-BE49-F238E27FC236}">
                  <a16:creationId xmlns:a16="http://schemas.microsoft.com/office/drawing/2014/main" id="{A91F87BA-70B8-4EFA-B864-93E022FD28A7}"/>
                </a:ext>
              </a:extLst>
            </p:cNvPr>
            <p:cNvSpPr txBox="1"/>
            <p:nvPr/>
          </p:nvSpPr>
          <p:spPr>
            <a:xfrm>
              <a:off x="9089913" y="3431759"/>
              <a:ext cx="3054574" cy="460375"/>
            </a:xfrm>
            <a:prstGeom prst="rect">
              <a:avLst/>
            </a:prstGeom>
            <a:noFill/>
          </p:spPr>
          <p:txBody>
            <a:bodyPr wrap="square" rtlCol="0">
              <a:spAutoFit/>
            </a:bodyPr>
            <a:lstStyle/>
            <a:p>
              <a:pPr algn="ctr"/>
              <a:r>
                <a:rPr lang="zh-CN" altLang="en-US" sz="2400" dirty="0">
                  <a:solidFill>
                    <a:srgbClr val="242424"/>
                  </a:solidFill>
                  <a:latin typeface="造字工房悦黑体验版常规体" pitchFamily="50" charset="-122"/>
                  <a:ea typeface="造字工房悦黑体验版常规体" pitchFamily="50" charset="-122"/>
                  <a:cs typeface="+mn-ea"/>
                  <a:sym typeface="+mn-lt"/>
                </a:rPr>
                <a:t>布局</a:t>
              </a:r>
            </a:p>
          </p:txBody>
        </p:sp>
        <p:sp>
          <p:nvSpPr>
            <p:cNvPr id="39" name="文本框 38">
              <a:extLst>
                <a:ext uri="{FF2B5EF4-FFF2-40B4-BE49-F238E27FC236}">
                  <a16:creationId xmlns:a16="http://schemas.microsoft.com/office/drawing/2014/main" id="{39830BB5-7618-43E0-9FBB-94C4AA2158E7}"/>
                </a:ext>
              </a:extLst>
            </p:cNvPr>
            <p:cNvSpPr txBox="1"/>
            <p:nvPr/>
          </p:nvSpPr>
          <p:spPr>
            <a:xfrm>
              <a:off x="10155586" y="2833172"/>
              <a:ext cx="923180" cy="707886"/>
            </a:xfrm>
            <a:prstGeom prst="rect">
              <a:avLst/>
            </a:prstGeom>
            <a:noFill/>
          </p:spPr>
          <p:txBody>
            <a:bodyPr wrap="square" rtlCol="0">
              <a:spAutoFit/>
            </a:bodyPr>
            <a:lstStyle/>
            <a:p>
              <a:pPr algn="ctr"/>
              <a:r>
                <a:rPr lang="en-US" altLang="zh-CN" sz="4000" dirty="0">
                  <a:latin typeface="造字工房悦黑体验版常规体" pitchFamily="50" charset="-122"/>
                  <a:ea typeface="造字工房悦黑体验版常规体" pitchFamily="50" charset="-122"/>
                  <a:cs typeface="+mn-ea"/>
                  <a:sym typeface="+mn-lt"/>
                </a:rPr>
                <a:t>02</a:t>
              </a:r>
              <a:endParaRPr lang="zh-CN" altLang="en-US" sz="4000" dirty="0">
                <a:latin typeface="造字工房悦黑体验版常规体" pitchFamily="50" charset="-122"/>
                <a:ea typeface="造字工房悦黑体验版常规体" pitchFamily="50" charset="-122"/>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
                                  </p:stCondLst>
                                  <p:childTnLst>
                                    <p:set>
                                      <p:cBhvr>
                                        <p:cTn id="6" dur="1" fill="hold">
                                          <p:stCondLst>
                                            <p:cond delay="0"/>
                                          </p:stCondLst>
                                        </p:cTn>
                                        <p:tgtEl>
                                          <p:spTgt spid="17"/>
                                        </p:tgtEl>
                                        <p:attrNameLst>
                                          <p:attrName>style.visibility</p:attrName>
                                        </p:attrNameLst>
                                      </p:cBhvr>
                                      <p:to>
                                        <p:strVal val="visible"/>
                                      </p:to>
                                    </p:set>
                                    <p:anim calcmode="lin" valueType="num">
                                      <p:cBhvr>
                                        <p:cTn id="7" dur="300" fill="hold"/>
                                        <p:tgtEl>
                                          <p:spTgt spid="17"/>
                                        </p:tgtEl>
                                        <p:attrNameLst>
                                          <p:attrName>ppt_w</p:attrName>
                                        </p:attrNameLst>
                                      </p:cBhvr>
                                      <p:tavLst>
                                        <p:tav tm="0">
                                          <p:val>
                                            <p:fltVal val="0"/>
                                          </p:val>
                                        </p:tav>
                                        <p:tav tm="100000">
                                          <p:val>
                                            <p:strVal val="#ppt_w"/>
                                          </p:val>
                                        </p:tav>
                                      </p:tavLst>
                                    </p:anim>
                                    <p:anim calcmode="lin" valueType="num">
                                      <p:cBhvr>
                                        <p:cTn id="8" dur="300" fill="hold"/>
                                        <p:tgtEl>
                                          <p:spTgt spid="17"/>
                                        </p:tgtEl>
                                        <p:attrNameLst>
                                          <p:attrName>ppt_h</p:attrName>
                                        </p:attrNameLst>
                                      </p:cBhvr>
                                      <p:tavLst>
                                        <p:tav tm="0">
                                          <p:val>
                                            <p:fltVal val="0"/>
                                          </p:val>
                                        </p:tav>
                                        <p:tav tm="100000">
                                          <p:val>
                                            <p:strVal val="#ppt_h"/>
                                          </p:val>
                                        </p:tav>
                                      </p:tavLst>
                                    </p:anim>
                                    <p:animEffect transition="in" filter="fade">
                                      <p:cBhvr>
                                        <p:cTn id="9" dur="300"/>
                                        <p:tgtEl>
                                          <p:spTgt spid="17"/>
                                        </p:tgtEl>
                                      </p:cBhvr>
                                    </p:animEffect>
                                  </p:childTnLst>
                                </p:cTn>
                              </p:par>
                              <p:par>
                                <p:cTn id="10" presetID="6" presetClass="emph" presetSubtype="0" autoRev="1" fill="hold" grpId="1" nodeType="withEffect">
                                  <p:stCondLst>
                                    <p:cond delay="400"/>
                                  </p:stCondLst>
                                  <p:childTnLst>
                                    <p:animScale>
                                      <p:cBhvr>
                                        <p:cTn id="11" dur="150" fill="hold"/>
                                        <p:tgtEl>
                                          <p:spTgt spid="17"/>
                                        </p:tgtEl>
                                      </p:cBhvr>
                                      <p:by x="110000" y="110000"/>
                                    </p:animScale>
                                  </p:childTnLst>
                                </p:cTn>
                              </p:par>
                              <p:par>
                                <p:cTn id="12" presetID="53" presetClass="entr" presetSubtype="16" fill="hold" grpId="0" nodeType="withEffect">
                                  <p:stCondLst>
                                    <p:cond delay="600"/>
                                  </p:stCondLst>
                                  <p:childTnLst>
                                    <p:set>
                                      <p:cBhvr>
                                        <p:cTn id="13" dur="1" fill="hold">
                                          <p:stCondLst>
                                            <p:cond delay="0"/>
                                          </p:stCondLst>
                                        </p:cTn>
                                        <p:tgtEl>
                                          <p:spTgt spid="18"/>
                                        </p:tgtEl>
                                        <p:attrNameLst>
                                          <p:attrName>style.visibility</p:attrName>
                                        </p:attrNameLst>
                                      </p:cBhvr>
                                      <p:to>
                                        <p:strVal val="visible"/>
                                      </p:to>
                                    </p:set>
                                    <p:anim calcmode="lin" valueType="num">
                                      <p:cBhvr>
                                        <p:cTn id="14" dur="300" fill="hold"/>
                                        <p:tgtEl>
                                          <p:spTgt spid="18"/>
                                        </p:tgtEl>
                                        <p:attrNameLst>
                                          <p:attrName>ppt_w</p:attrName>
                                        </p:attrNameLst>
                                      </p:cBhvr>
                                      <p:tavLst>
                                        <p:tav tm="0">
                                          <p:val>
                                            <p:fltVal val="0"/>
                                          </p:val>
                                        </p:tav>
                                        <p:tav tm="100000">
                                          <p:val>
                                            <p:strVal val="#ppt_w"/>
                                          </p:val>
                                        </p:tav>
                                      </p:tavLst>
                                    </p:anim>
                                    <p:anim calcmode="lin" valueType="num">
                                      <p:cBhvr>
                                        <p:cTn id="15" dur="300" fill="hold"/>
                                        <p:tgtEl>
                                          <p:spTgt spid="18"/>
                                        </p:tgtEl>
                                        <p:attrNameLst>
                                          <p:attrName>ppt_h</p:attrName>
                                        </p:attrNameLst>
                                      </p:cBhvr>
                                      <p:tavLst>
                                        <p:tav tm="0">
                                          <p:val>
                                            <p:fltVal val="0"/>
                                          </p:val>
                                        </p:tav>
                                        <p:tav tm="100000">
                                          <p:val>
                                            <p:strVal val="#ppt_h"/>
                                          </p:val>
                                        </p:tav>
                                      </p:tavLst>
                                    </p:anim>
                                    <p:animEffect transition="in" filter="fade">
                                      <p:cBhvr>
                                        <p:cTn id="16" dur="300"/>
                                        <p:tgtEl>
                                          <p:spTgt spid="18"/>
                                        </p:tgtEl>
                                      </p:cBhvr>
                                    </p:animEffect>
                                  </p:childTnLst>
                                </p:cTn>
                              </p:par>
                              <p:par>
                                <p:cTn id="17" presetID="6" presetClass="emph" presetSubtype="0" autoRev="1" fill="hold" grpId="1" nodeType="withEffect">
                                  <p:stCondLst>
                                    <p:cond delay="900"/>
                                  </p:stCondLst>
                                  <p:childTnLst>
                                    <p:animScale>
                                      <p:cBhvr>
                                        <p:cTn id="18" dur="150" fill="hold"/>
                                        <p:tgtEl>
                                          <p:spTgt spid="18"/>
                                        </p:tgtEl>
                                      </p:cBhvr>
                                      <p:by x="110000" y="110000"/>
                                    </p:animScale>
                                  </p:childTnLst>
                                </p:cTn>
                              </p:par>
                              <p:par>
                                <p:cTn id="19" presetID="53" presetClass="entr" presetSubtype="16" fill="hold" grpId="0" nodeType="withEffect">
                                  <p:stCondLst>
                                    <p:cond delay="1100"/>
                                  </p:stCondLst>
                                  <p:childTnLst>
                                    <p:set>
                                      <p:cBhvr>
                                        <p:cTn id="20" dur="1" fill="hold">
                                          <p:stCondLst>
                                            <p:cond delay="0"/>
                                          </p:stCondLst>
                                        </p:cTn>
                                        <p:tgtEl>
                                          <p:spTgt spid="19"/>
                                        </p:tgtEl>
                                        <p:attrNameLst>
                                          <p:attrName>style.visibility</p:attrName>
                                        </p:attrNameLst>
                                      </p:cBhvr>
                                      <p:to>
                                        <p:strVal val="visible"/>
                                      </p:to>
                                    </p:set>
                                    <p:anim calcmode="lin" valueType="num">
                                      <p:cBhvr>
                                        <p:cTn id="21" dur="300" fill="hold"/>
                                        <p:tgtEl>
                                          <p:spTgt spid="19"/>
                                        </p:tgtEl>
                                        <p:attrNameLst>
                                          <p:attrName>ppt_w</p:attrName>
                                        </p:attrNameLst>
                                      </p:cBhvr>
                                      <p:tavLst>
                                        <p:tav tm="0">
                                          <p:val>
                                            <p:fltVal val="0"/>
                                          </p:val>
                                        </p:tav>
                                        <p:tav tm="100000">
                                          <p:val>
                                            <p:strVal val="#ppt_w"/>
                                          </p:val>
                                        </p:tav>
                                      </p:tavLst>
                                    </p:anim>
                                    <p:anim calcmode="lin" valueType="num">
                                      <p:cBhvr>
                                        <p:cTn id="22" dur="300" fill="hold"/>
                                        <p:tgtEl>
                                          <p:spTgt spid="19"/>
                                        </p:tgtEl>
                                        <p:attrNameLst>
                                          <p:attrName>ppt_h</p:attrName>
                                        </p:attrNameLst>
                                      </p:cBhvr>
                                      <p:tavLst>
                                        <p:tav tm="0">
                                          <p:val>
                                            <p:fltVal val="0"/>
                                          </p:val>
                                        </p:tav>
                                        <p:tav tm="100000">
                                          <p:val>
                                            <p:strVal val="#ppt_h"/>
                                          </p:val>
                                        </p:tav>
                                      </p:tavLst>
                                    </p:anim>
                                    <p:animEffect transition="in" filter="fade">
                                      <p:cBhvr>
                                        <p:cTn id="23" dur="300"/>
                                        <p:tgtEl>
                                          <p:spTgt spid="19"/>
                                        </p:tgtEl>
                                      </p:cBhvr>
                                    </p:animEffect>
                                  </p:childTnLst>
                                </p:cTn>
                              </p:par>
                              <p:par>
                                <p:cTn id="24" presetID="6" presetClass="emph" presetSubtype="0" autoRev="1" fill="hold" grpId="1" nodeType="withEffect">
                                  <p:stCondLst>
                                    <p:cond delay="1400"/>
                                  </p:stCondLst>
                                  <p:childTnLst>
                                    <p:animScale>
                                      <p:cBhvr>
                                        <p:cTn id="25" dur="150" fill="hold"/>
                                        <p:tgtEl>
                                          <p:spTgt spid="19"/>
                                        </p:tgtEl>
                                      </p:cBhvr>
                                      <p:by x="110000" y="110000"/>
                                    </p:animScale>
                                  </p:childTnLst>
                                </p:cTn>
                              </p:par>
                              <p:par>
                                <p:cTn id="26" presetID="53" presetClass="entr" presetSubtype="16" fill="hold" grpId="0" nodeType="withEffect">
                                  <p:stCondLst>
                                    <p:cond delay="1600"/>
                                  </p:stCondLst>
                                  <p:childTnLst>
                                    <p:set>
                                      <p:cBhvr>
                                        <p:cTn id="27" dur="1" fill="hold">
                                          <p:stCondLst>
                                            <p:cond delay="0"/>
                                          </p:stCondLst>
                                        </p:cTn>
                                        <p:tgtEl>
                                          <p:spTgt spid="20"/>
                                        </p:tgtEl>
                                        <p:attrNameLst>
                                          <p:attrName>style.visibility</p:attrName>
                                        </p:attrNameLst>
                                      </p:cBhvr>
                                      <p:to>
                                        <p:strVal val="visible"/>
                                      </p:to>
                                    </p:set>
                                    <p:anim calcmode="lin" valueType="num">
                                      <p:cBhvr>
                                        <p:cTn id="28" dur="300" fill="hold"/>
                                        <p:tgtEl>
                                          <p:spTgt spid="20"/>
                                        </p:tgtEl>
                                        <p:attrNameLst>
                                          <p:attrName>ppt_w</p:attrName>
                                        </p:attrNameLst>
                                      </p:cBhvr>
                                      <p:tavLst>
                                        <p:tav tm="0">
                                          <p:val>
                                            <p:fltVal val="0"/>
                                          </p:val>
                                        </p:tav>
                                        <p:tav tm="100000">
                                          <p:val>
                                            <p:strVal val="#ppt_w"/>
                                          </p:val>
                                        </p:tav>
                                      </p:tavLst>
                                    </p:anim>
                                    <p:anim calcmode="lin" valueType="num">
                                      <p:cBhvr>
                                        <p:cTn id="29" dur="300" fill="hold"/>
                                        <p:tgtEl>
                                          <p:spTgt spid="20"/>
                                        </p:tgtEl>
                                        <p:attrNameLst>
                                          <p:attrName>ppt_h</p:attrName>
                                        </p:attrNameLst>
                                      </p:cBhvr>
                                      <p:tavLst>
                                        <p:tav tm="0">
                                          <p:val>
                                            <p:fltVal val="0"/>
                                          </p:val>
                                        </p:tav>
                                        <p:tav tm="100000">
                                          <p:val>
                                            <p:strVal val="#ppt_h"/>
                                          </p:val>
                                        </p:tav>
                                      </p:tavLst>
                                    </p:anim>
                                    <p:animEffect transition="in" filter="fade">
                                      <p:cBhvr>
                                        <p:cTn id="30" dur="300"/>
                                        <p:tgtEl>
                                          <p:spTgt spid="20"/>
                                        </p:tgtEl>
                                      </p:cBhvr>
                                    </p:animEffect>
                                  </p:childTnLst>
                                </p:cTn>
                              </p:par>
                              <p:par>
                                <p:cTn id="31" presetID="6" presetClass="emph" presetSubtype="0" autoRev="1" fill="hold" grpId="1" nodeType="withEffect">
                                  <p:stCondLst>
                                    <p:cond delay="1900"/>
                                  </p:stCondLst>
                                  <p:childTnLst>
                                    <p:animScale>
                                      <p:cBhvr>
                                        <p:cTn id="32" dur="150" fill="hold"/>
                                        <p:tgtEl>
                                          <p:spTgt spid="20"/>
                                        </p:tgtEl>
                                      </p:cBhvr>
                                      <p:by x="110000" y="110000"/>
                                    </p:animScale>
                                  </p:childTnLst>
                                </p:cTn>
                              </p:par>
                              <p:par>
                                <p:cTn id="33" presetID="53" presetClass="entr" presetSubtype="16" fill="hold" grpId="0" nodeType="withEffect">
                                  <p:stCondLst>
                                    <p:cond delay="1100"/>
                                  </p:stCondLst>
                                  <p:childTnLst>
                                    <p:set>
                                      <p:cBhvr>
                                        <p:cTn id="34" dur="1" fill="hold">
                                          <p:stCondLst>
                                            <p:cond delay="0"/>
                                          </p:stCondLst>
                                        </p:cTn>
                                        <p:tgtEl>
                                          <p:spTgt spid="21"/>
                                        </p:tgtEl>
                                        <p:attrNameLst>
                                          <p:attrName>style.visibility</p:attrName>
                                        </p:attrNameLst>
                                      </p:cBhvr>
                                      <p:to>
                                        <p:strVal val="visible"/>
                                      </p:to>
                                    </p:set>
                                    <p:anim calcmode="lin" valueType="num">
                                      <p:cBhvr>
                                        <p:cTn id="35" dur="300" fill="hold"/>
                                        <p:tgtEl>
                                          <p:spTgt spid="21"/>
                                        </p:tgtEl>
                                        <p:attrNameLst>
                                          <p:attrName>ppt_w</p:attrName>
                                        </p:attrNameLst>
                                      </p:cBhvr>
                                      <p:tavLst>
                                        <p:tav tm="0">
                                          <p:val>
                                            <p:fltVal val="0"/>
                                          </p:val>
                                        </p:tav>
                                        <p:tav tm="100000">
                                          <p:val>
                                            <p:strVal val="#ppt_w"/>
                                          </p:val>
                                        </p:tav>
                                      </p:tavLst>
                                    </p:anim>
                                    <p:anim calcmode="lin" valueType="num">
                                      <p:cBhvr>
                                        <p:cTn id="36" dur="300" fill="hold"/>
                                        <p:tgtEl>
                                          <p:spTgt spid="21"/>
                                        </p:tgtEl>
                                        <p:attrNameLst>
                                          <p:attrName>ppt_h</p:attrName>
                                        </p:attrNameLst>
                                      </p:cBhvr>
                                      <p:tavLst>
                                        <p:tav tm="0">
                                          <p:val>
                                            <p:fltVal val="0"/>
                                          </p:val>
                                        </p:tav>
                                        <p:tav tm="100000">
                                          <p:val>
                                            <p:strVal val="#ppt_h"/>
                                          </p:val>
                                        </p:tav>
                                      </p:tavLst>
                                    </p:anim>
                                    <p:animEffect transition="in" filter="fade">
                                      <p:cBhvr>
                                        <p:cTn id="37" dur="300"/>
                                        <p:tgtEl>
                                          <p:spTgt spid="21"/>
                                        </p:tgtEl>
                                      </p:cBhvr>
                                    </p:animEffect>
                                  </p:childTnLst>
                                </p:cTn>
                              </p:par>
                              <p:par>
                                <p:cTn id="38" presetID="6" presetClass="emph" presetSubtype="0" autoRev="1" fill="hold" grpId="1" nodeType="withEffect">
                                  <p:stCondLst>
                                    <p:cond delay="1400"/>
                                  </p:stCondLst>
                                  <p:childTnLst>
                                    <p:animScale>
                                      <p:cBhvr>
                                        <p:cTn id="39" dur="150" fill="hold"/>
                                        <p:tgtEl>
                                          <p:spTgt spid="21"/>
                                        </p:tgtEl>
                                      </p:cBhvr>
                                      <p:by x="110000" y="110000"/>
                                    </p:animScale>
                                  </p:childTnLst>
                                </p:cTn>
                              </p:par>
                              <p:par>
                                <p:cTn id="40" presetID="53" presetClass="entr" presetSubtype="16" fill="hold" grpId="0" nodeType="withEffect">
                                  <p:stCondLst>
                                    <p:cond delay="600"/>
                                  </p:stCondLst>
                                  <p:childTnLst>
                                    <p:set>
                                      <p:cBhvr>
                                        <p:cTn id="41" dur="1" fill="hold">
                                          <p:stCondLst>
                                            <p:cond delay="0"/>
                                          </p:stCondLst>
                                        </p:cTn>
                                        <p:tgtEl>
                                          <p:spTgt spid="22"/>
                                        </p:tgtEl>
                                        <p:attrNameLst>
                                          <p:attrName>style.visibility</p:attrName>
                                        </p:attrNameLst>
                                      </p:cBhvr>
                                      <p:to>
                                        <p:strVal val="visible"/>
                                      </p:to>
                                    </p:set>
                                    <p:anim calcmode="lin" valueType="num">
                                      <p:cBhvr>
                                        <p:cTn id="42" dur="300" fill="hold"/>
                                        <p:tgtEl>
                                          <p:spTgt spid="22"/>
                                        </p:tgtEl>
                                        <p:attrNameLst>
                                          <p:attrName>ppt_w</p:attrName>
                                        </p:attrNameLst>
                                      </p:cBhvr>
                                      <p:tavLst>
                                        <p:tav tm="0">
                                          <p:val>
                                            <p:fltVal val="0"/>
                                          </p:val>
                                        </p:tav>
                                        <p:tav tm="100000">
                                          <p:val>
                                            <p:strVal val="#ppt_w"/>
                                          </p:val>
                                        </p:tav>
                                      </p:tavLst>
                                    </p:anim>
                                    <p:anim calcmode="lin" valueType="num">
                                      <p:cBhvr>
                                        <p:cTn id="43" dur="300" fill="hold"/>
                                        <p:tgtEl>
                                          <p:spTgt spid="22"/>
                                        </p:tgtEl>
                                        <p:attrNameLst>
                                          <p:attrName>ppt_h</p:attrName>
                                        </p:attrNameLst>
                                      </p:cBhvr>
                                      <p:tavLst>
                                        <p:tav tm="0">
                                          <p:val>
                                            <p:fltVal val="0"/>
                                          </p:val>
                                        </p:tav>
                                        <p:tav tm="100000">
                                          <p:val>
                                            <p:strVal val="#ppt_h"/>
                                          </p:val>
                                        </p:tav>
                                      </p:tavLst>
                                    </p:anim>
                                    <p:animEffect transition="in" filter="fade">
                                      <p:cBhvr>
                                        <p:cTn id="44" dur="300"/>
                                        <p:tgtEl>
                                          <p:spTgt spid="22"/>
                                        </p:tgtEl>
                                      </p:cBhvr>
                                    </p:animEffect>
                                  </p:childTnLst>
                                </p:cTn>
                              </p:par>
                              <p:par>
                                <p:cTn id="45" presetID="6" presetClass="emph" presetSubtype="0" autoRev="1" fill="hold" grpId="1" nodeType="withEffect">
                                  <p:stCondLst>
                                    <p:cond delay="900"/>
                                  </p:stCondLst>
                                  <p:childTnLst>
                                    <p:animScale>
                                      <p:cBhvr>
                                        <p:cTn id="46" dur="150" fill="hold"/>
                                        <p:tgtEl>
                                          <p:spTgt spid="22"/>
                                        </p:tgtEl>
                                      </p:cBhvr>
                                      <p:by x="110000" y="110000"/>
                                    </p:animScale>
                                  </p:childTnLst>
                                </p:cTn>
                              </p:par>
                              <p:par>
                                <p:cTn id="47" presetID="53" presetClass="entr" presetSubtype="16" fill="hold" grpId="0" nodeType="withEffect">
                                  <p:stCondLst>
                                    <p:cond delay="100"/>
                                  </p:stCondLst>
                                  <p:childTnLst>
                                    <p:set>
                                      <p:cBhvr>
                                        <p:cTn id="48" dur="1" fill="hold">
                                          <p:stCondLst>
                                            <p:cond delay="0"/>
                                          </p:stCondLst>
                                        </p:cTn>
                                        <p:tgtEl>
                                          <p:spTgt spid="23"/>
                                        </p:tgtEl>
                                        <p:attrNameLst>
                                          <p:attrName>style.visibility</p:attrName>
                                        </p:attrNameLst>
                                      </p:cBhvr>
                                      <p:to>
                                        <p:strVal val="visible"/>
                                      </p:to>
                                    </p:set>
                                    <p:anim calcmode="lin" valueType="num">
                                      <p:cBhvr>
                                        <p:cTn id="49" dur="300" fill="hold"/>
                                        <p:tgtEl>
                                          <p:spTgt spid="23"/>
                                        </p:tgtEl>
                                        <p:attrNameLst>
                                          <p:attrName>ppt_w</p:attrName>
                                        </p:attrNameLst>
                                      </p:cBhvr>
                                      <p:tavLst>
                                        <p:tav tm="0">
                                          <p:val>
                                            <p:fltVal val="0"/>
                                          </p:val>
                                        </p:tav>
                                        <p:tav tm="100000">
                                          <p:val>
                                            <p:strVal val="#ppt_w"/>
                                          </p:val>
                                        </p:tav>
                                      </p:tavLst>
                                    </p:anim>
                                    <p:anim calcmode="lin" valueType="num">
                                      <p:cBhvr>
                                        <p:cTn id="50" dur="300" fill="hold"/>
                                        <p:tgtEl>
                                          <p:spTgt spid="23"/>
                                        </p:tgtEl>
                                        <p:attrNameLst>
                                          <p:attrName>ppt_h</p:attrName>
                                        </p:attrNameLst>
                                      </p:cBhvr>
                                      <p:tavLst>
                                        <p:tav tm="0">
                                          <p:val>
                                            <p:fltVal val="0"/>
                                          </p:val>
                                        </p:tav>
                                        <p:tav tm="100000">
                                          <p:val>
                                            <p:strVal val="#ppt_h"/>
                                          </p:val>
                                        </p:tav>
                                      </p:tavLst>
                                    </p:anim>
                                    <p:animEffect transition="in" filter="fade">
                                      <p:cBhvr>
                                        <p:cTn id="51" dur="300"/>
                                        <p:tgtEl>
                                          <p:spTgt spid="23"/>
                                        </p:tgtEl>
                                      </p:cBhvr>
                                    </p:animEffect>
                                  </p:childTnLst>
                                </p:cTn>
                              </p:par>
                              <p:par>
                                <p:cTn id="52" presetID="6" presetClass="emph" presetSubtype="0" autoRev="1" fill="hold" grpId="1" nodeType="withEffect">
                                  <p:stCondLst>
                                    <p:cond delay="400"/>
                                  </p:stCondLst>
                                  <p:childTnLst>
                                    <p:animScale>
                                      <p:cBhvr>
                                        <p:cTn id="53" dur="150" fill="hold"/>
                                        <p:tgtEl>
                                          <p:spTgt spid="23"/>
                                        </p:tgtEl>
                                      </p:cBhvr>
                                      <p:by x="110000" y="110000"/>
                                    </p:animScale>
                                  </p:childTnLst>
                                </p:cTn>
                              </p:par>
                              <p:par>
                                <p:cTn id="54" presetID="53" presetClass="entr" presetSubtype="16" fill="hold" grpId="0" nodeType="withEffect">
                                  <p:stCondLst>
                                    <p:cond delay="600"/>
                                  </p:stCondLst>
                                  <p:childTnLst>
                                    <p:set>
                                      <p:cBhvr>
                                        <p:cTn id="55" dur="1" fill="hold">
                                          <p:stCondLst>
                                            <p:cond delay="0"/>
                                          </p:stCondLst>
                                        </p:cTn>
                                        <p:tgtEl>
                                          <p:spTgt spid="24"/>
                                        </p:tgtEl>
                                        <p:attrNameLst>
                                          <p:attrName>style.visibility</p:attrName>
                                        </p:attrNameLst>
                                      </p:cBhvr>
                                      <p:to>
                                        <p:strVal val="visible"/>
                                      </p:to>
                                    </p:set>
                                    <p:anim calcmode="lin" valueType="num">
                                      <p:cBhvr>
                                        <p:cTn id="56" dur="300" fill="hold"/>
                                        <p:tgtEl>
                                          <p:spTgt spid="24"/>
                                        </p:tgtEl>
                                        <p:attrNameLst>
                                          <p:attrName>ppt_w</p:attrName>
                                        </p:attrNameLst>
                                      </p:cBhvr>
                                      <p:tavLst>
                                        <p:tav tm="0">
                                          <p:val>
                                            <p:fltVal val="0"/>
                                          </p:val>
                                        </p:tav>
                                        <p:tav tm="100000">
                                          <p:val>
                                            <p:strVal val="#ppt_w"/>
                                          </p:val>
                                        </p:tav>
                                      </p:tavLst>
                                    </p:anim>
                                    <p:anim calcmode="lin" valueType="num">
                                      <p:cBhvr>
                                        <p:cTn id="57" dur="300" fill="hold"/>
                                        <p:tgtEl>
                                          <p:spTgt spid="24"/>
                                        </p:tgtEl>
                                        <p:attrNameLst>
                                          <p:attrName>ppt_h</p:attrName>
                                        </p:attrNameLst>
                                      </p:cBhvr>
                                      <p:tavLst>
                                        <p:tav tm="0">
                                          <p:val>
                                            <p:fltVal val="0"/>
                                          </p:val>
                                        </p:tav>
                                        <p:tav tm="100000">
                                          <p:val>
                                            <p:strVal val="#ppt_h"/>
                                          </p:val>
                                        </p:tav>
                                      </p:tavLst>
                                    </p:anim>
                                    <p:animEffect transition="in" filter="fade">
                                      <p:cBhvr>
                                        <p:cTn id="58" dur="300"/>
                                        <p:tgtEl>
                                          <p:spTgt spid="24"/>
                                        </p:tgtEl>
                                      </p:cBhvr>
                                    </p:animEffect>
                                  </p:childTnLst>
                                </p:cTn>
                              </p:par>
                              <p:par>
                                <p:cTn id="59" presetID="6" presetClass="emph" presetSubtype="0" autoRev="1" fill="hold" grpId="1" nodeType="withEffect">
                                  <p:stCondLst>
                                    <p:cond delay="900"/>
                                  </p:stCondLst>
                                  <p:childTnLst>
                                    <p:animScale>
                                      <p:cBhvr>
                                        <p:cTn id="60" dur="150" fill="hold"/>
                                        <p:tgtEl>
                                          <p:spTgt spid="2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4" grpId="1" bldLvl="0" animBg="1"/>
      <p:bldP spid="23" grpId="0" animBg="1"/>
      <p:bldP spid="23" grpId="1" animBg="1"/>
      <p:bldP spid="17" grpId="0" bldLvl="0" animBg="1"/>
      <p:bldP spid="17" grpId="1" bldLvl="0"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p:nvPr/>
        </p:nvSpPr>
        <p:spPr>
          <a:xfrm>
            <a:off x="7921625" y="0"/>
            <a:ext cx="4270375" cy="6858000"/>
          </a:xfrm>
          <a:prstGeom prst="rect">
            <a:avLst/>
          </a:prstGeom>
          <a:solidFill>
            <a:schemeClr val="bg1">
              <a:lumMod val="95000"/>
            </a:schemeClr>
          </a:solidFill>
          <a:ln w="12700">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en-US" altLang="zh-CN" sz="1800" dirty="0">
              <a:solidFill>
                <a:srgbClr val="262626"/>
              </a:solidFill>
            </a:endParaRPr>
          </a:p>
        </p:txBody>
      </p:sp>
      <p:sp>
        <p:nvSpPr>
          <p:cNvPr id="5124" name="Rectangle 5"/>
          <p:cNvSpPr/>
          <p:nvPr/>
        </p:nvSpPr>
        <p:spPr>
          <a:xfrm>
            <a:off x="11306175" y="6472238"/>
            <a:ext cx="752475" cy="36988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eaLnBrk="1" hangingPunct="1">
              <a:lnSpc>
                <a:spcPct val="100000"/>
              </a:lnSpc>
              <a:spcBef>
                <a:spcPct val="0"/>
              </a:spcBef>
              <a:buNone/>
            </a:pPr>
            <a:r>
              <a:rPr lang="en-US" altLang="zh-CN" sz="1800" dirty="0">
                <a:solidFill>
                  <a:srgbClr val="A5A5A5"/>
                </a:solidFill>
                <a:latin typeface="Simple-Line-Icons" pitchFamily="2" charset="2"/>
                <a:sym typeface="Simple-Line-Icons" pitchFamily="2" charset="2"/>
              </a:rPr>
              <a:t> </a:t>
            </a:r>
            <a:endParaRPr lang="en-US" altLang="zh-CN" sz="1800" dirty="0">
              <a:solidFill>
                <a:srgbClr val="A5A5A5"/>
              </a:solidFill>
            </a:endParaRPr>
          </a:p>
        </p:txBody>
      </p:sp>
      <p:cxnSp>
        <p:nvCxnSpPr>
          <p:cNvPr id="2" name="直接连接符 1"/>
          <p:cNvCxnSpPr/>
          <p:nvPr/>
        </p:nvCxnSpPr>
        <p:spPr>
          <a:xfrm flipV="1">
            <a:off x="269240" y="339725"/>
            <a:ext cx="294005" cy="876935"/>
          </a:xfrm>
          <a:prstGeom prst="line">
            <a:avLst/>
          </a:prstGeom>
          <a:ln w="15875">
            <a:solidFill>
              <a:srgbClr val="1C1D2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3220720" y="339725"/>
            <a:ext cx="294005" cy="876935"/>
          </a:xfrm>
          <a:prstGeom prst="line">
            <a:avLst/>
          </a:prstGeom>
          <a:ln w="15875">
            <a:solidFill>
              <a:srgbClr val="1C1D2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269230" y="284917"/>
            <a:ext cx="3054574" cy="1058962"/>
            <a:chOff x="9089913" y="2833172"/>
            <a:chExt cx="3054574" cy="1058962"/>
          </a:xfrm>
        </p:grpSpPr>
        <p:sp>
          <p:nvSpPr>
            <p:cNvPr id="7" name="文本框 6"/>
            <p:cNvSpPr txBox="1"/>
            <p:nvPr/>
          </p:nvSpPr>
          <p:spPr>
            <a:xfrm>
              <a:off x="9089913" y="3431759"/>
              <a:ext cx="3054574" cy="460375"/>
            </a:xfrm>
            <a:prstGeom prst="rect">
              <a:avLst/>
            </a:prstGeom>
            <a:noFill/>
          </p:spPr>
          <p:txBody>
            <a:bodyPr wrap="square" rtlCol="0">
              <a:spAutoFit/>
            </a:bodyPr>
            <a:lstStyle/>
            <a:p>
              <a:pPr algn="ctr"/>
              <a:r>
                <a:rPr lang="zh-CN" altLang="en-US" sz="2400" dirty="0">
                  <a:solidFill>
                    <a:srgbClr val="242424"/>
                  </a:solidFill>
                  <a:latin typeface="造字工房悦黑体验版常规体" pitchFamily="50" charset="-122"/>
                  <a:ea typeface="造字工房悦黑体验版常规体" pitchFamily="50" charset="-122"/>
                  <a:cs typeface="+mn-ea"/>
                  <a:sym typeface="+mn-lt"/>
                </a:rPr>
                <a:t>配色</a:t>
              </a:r>
            </a:p>
          </p:txBody>
        </p:sp>
        <p:sp>
          <p:nvSpPr>
            <p:cNvPr id="5" name="文本框 4"/>
            <p:cNvSpPr txBox="1"/>
            <p:nvPr/>
          </p:nvSpPr>
          <p:spPr>
            <a:xfrm>
              <a:off x="10155586" y="2833172"/>
              <a:ext cx="923180" cy="707886"/>
            </a:xfrm>
            <a:prstGeom prst="rect">
              <a:avLst/>
            </a:prstGeom>
            <a:noFill/>
          </p:spPr>
          <p:txBody>
            <a:bodyPr wrap="square" rtlCol="0">
              <a:spAutoFit/>
            </a:bodyPr>
            <a:lstStyle/>
            <a:p>
              <a:pPr algn="ctr"/>
              <a:r>
                <a:rPr lang="en-US" altLang="zh-CN" sz="4000" dirty="0">
                  <a:latin typeface="造字工房悦黑体验版常规体" pitchFamily="50" charset="-122"/>
                  <a:ea typeface="造字工房悦黑体验版常规体" pitchFamily="50" charset="-122"/>
                  <a:cs typeface="+mn-ea"/>
                  <a:sym typeface="+mn-lt"/>
                </a:rPr>
                <a:t>02</a:t>
              </a:r>
              <a:endParaRPr lang="zh-CN" altLang="en-US" sz="4000" dirty="0">
                <a:latin typeface="造字工房悦黑体验版常规体" pitchFamily="50" charset="-122"/>
                <a:ea typeface="造字工房悦黑体验版常规体" pitchFamily="50" charset="-122"/>
                <a:cs typeface="+mn-ea"/>
                <a:sym typeface="+mn-lt"/>
              </a:endParaRPr>
            </a:p>
          </p:txBody>
        </p:sp>
      </p:grpSp>
      <p:sp>
        <p:nvSpPr>
          <p:cNvPr id="6" name="文本框 5"/>
          <p:cNvSpPr txBox="1"/>
          <p:nvPr/>
        </p:nvSpPr>
        <p:spPr>
          <a:xfrm>
            <a:off x="843915" y="2302987"/>
            <a:ext cx="10504170" cy="2252027"/>
          </a:xfrm>
          <a:prstGeom prst="rect">
            <a:avLst/>
          </a:prstGeom>
          <a:noFill/>
        </p:spPr>
        <p:txBody>
          <a:bodyPr wrap="square" rtlCol="0">
            <a:spAutoFit/>
          </a:bodyPr>
          <a:lstStyle/>
          <a:p>
            <a:pPr>
              <a:lnSpc>
                <a:spcPct val="150000"/>
              </a:lnSpc>
            </a:pPr>
            <a:r>
              <a:rPr lang="zh-CN" altLang="en-US" sz="2400" dirty="0"/>
              <a:t>UI的背景以白色为主，配上黄色的底部菜单栏符号，凸显简约大方的风格。页面整体以白色和黄色为主题颜色，整体风格统一。配色简单，清爽，让用户视觉上得到放松。而且分类界面不同种类垃圾以及设置界面各种功能的小图标都采用了不同的颜色，给页面增添色彩的变化。</a:t>
            </a: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Rectangle 5"/>
          <p:cNvSpPr/>
          <p:nvPr/>
        </p:nvSpPr>
        <p:spPr>
          <a:xfrm>
            <a:off x="11306175" y="6472238"/>
            <a:ext cx="752475" cy="36988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eaLnBrk="1" hangingPunct="1">
              <a:lnSpc>
                <a:spcPct val="100000"/>
              </a:lnSpc>
              <a:spcBef>
                <a:spcPct val="0"/>
              </a:spcBef>
              <a:buNone/>
            </a:pPr>
            <a:r>
              <a:rPr lang="en-US" altLang="zh-CN" sz="1800" dirty="0">
                <a:solidFill>
                  <a:srgbClr val="595959"/>
                </a:solidFill>
                <a:latin typeface="Simple-Line-Icons" pitchFamily="2" charset="2"/>
                <a:sym typeface="Simple-Line-Icons" pitchFamily="2" charset="2"/>
              </a:rPr>
              <a:t> </a:t>
            </a:r>
            <a:endParaRPr lang="en-US" altLang="zh-CN" sz="1800" dirty="0">
              <a:solidFill>
                <a:srgbClr val="595959"/>
              </a:solidFill>
            </a:endParaRPr>
          </a:p>
        </p:txBody>
      </p:sp>
      <p:sp>
        <p:nvSpPr>
          <p:cNvPr id="10247" name="Rectangle 2"/>
          <p:cNvSpPr/>
          <p:nvPr/>
        </p:nvSpPr>
        <p:spPr>
          <a:xfrm>
            <a:off x="866617" y="2361551"/>
            <a:ext cx="10458767" cy="2134898"/>
          </a:xfrm>
          <a:prstGeom prst="rect">
            <a:avLst/>
          </a:prstGeom>
          <a:solidFill>
            <a:schemeClr val="bg1">
              <a:lumMod val="95000"/>
            </a:schemeClr>
          </a:solidFill>
          <a:ln w="12700">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endParaRPr lang="en-US" altLang="zh-CN" sz="1800" dirty="0">
              <a:solidFill>
                <a:srgbClr val="262626"/>
              </a:solidFill>
            </a:endParaRPr>
          </a:p>
        </p:txBody>
      </p:sp>
      <p:sp>
        <p:nvSpPr>
          <p:cNvPr id="10250" name="Rectangle 6"/>
          <p:cNvSpPr/>
          <p:nvPr/>
        </p:nvSpPr>
        <p:spPr>
          <a:xfrm>
            <a:off x="8251825" y="4076700"/>
            <a:ext cx="233680" cy="245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eaLnBrk="1" hangingPunct="1">
              <a:lnSpc>
                <a:spcPct val="100000"/>
              </a:lnSpc>
              <a:spcBef>
                <a:spcPct val="0"/>
              </a:spcBef>
              <a:buNone/>
            </a:pPr>
            <a:r>
              <a:rPr lang="en-US" altLang="zh-CN" sz="1000" dirty="0">
                <a:solidFill>
                  <a:srgbClr val="595959"/>
                </a:solidFill>
                <a:latin typeface="Open Sans" panose="020B0606030504020204" pitchFamily="34" charset="0"/>
                <a:sym typeface="Open Sans" panose="020B0606030504020204" pitchFamily="34" charset="0"/>
              </a:rPr>
              <a:t> </a:t>
            </a:r>
            <a:endParaRPr lang="en-US" altLang="zh-CN" sz="1000" dirty="0">
              <a:solidFill>
                <a:srgbClr val="000000"/>
              </a:solidFill>
            </a:endParaRPr>
          </a:p>
        </p:txBody>
      </p:sp>
      <p:sp>
        <p:nvSpPr>
          <p:cNvPr id="10254" name="Rectangle 19"/>
          <p:cNvSpPr/>
          <p:nvPr/>
        </p:nvSpPr>
        <p:spPr>
          <a:xfrm>
            <a:off x="8272463" y="5108575"/>
            <a:ext cx="233680" cy="245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eaLnBrk="1" hangingPunct="1">
              <a:lnSpc>
                <a:spcPct val="100000"/>
              </a:lnSpc>
              <a:spcBef>
                <a:spcPct val="0"/>
              </a:spcBef>
              <a:buNone/>
            </a:pPr>
            <a:r>
              <a:rPr lang="en-US" altLang="zh-CN" sz="1000" dirty="0">
                <a:solidFill>
                  <a:srgbClr val="595959"/>
                </a:solidFill>
                <a:latin typeface="Open Sans" panose="020B0606030504020204" pitchFamily="34" charset="0"/>
                <a:sym typeface="Open Sans" panose="020B0606030504020204" pitchFamily="34" charset="0"/>
              </a:rPr>
              <a:t> </a:t>
            </a:r>
            <a:endParaRPr lang="en-US" altLang="zh-CN" sz="1000" dirty="0">
              <a:solidFill>
                <a:srgbClr val="000000"/>
              </a:solidFill>
            </a:endParaRPr>
          </a:p>
        </p:txBody>
      </p:sp>
      <p:cxnSp>
        <p:nvCxnSpPr>
          <p:cNvPr id="2" name="直接连接符 1"/>
          <p:cNvCxnSpPr/>
          <p:nvPr/>
        </p:nvCxnSpPr>
        <p:spPr>
          <a:xfrm flipV="1">
            <a:off x="269240" y="339725"/>
            <a:ext cx="294005" cy="876935"/>
          </a:xfrm>
          <a:prstGeom prst="line">
            <a:avLst/>
          </a:prstGeom>
          <a:ln w="15875">
            <a:solidFill>
              <a:srgbClr val="1C1D2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3220720" y="339725"/>
            <a:ext cx="294005" cy="876935"/>
          </a:xfrm>
          <a:prstGeom prst="line">
            <a:avLst/>
          </a:prstGeom>
          <a:ln w="15875">
            <a:solidFill>
              <a:srgbClr val="1C1D2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269230" y="284917"/>
            <a:ext cx="3054574" cy="1058962"/>
            <a:chOff x="9089913" y="2833172"/>
            <a:chExt cx="3054574" cy="1058962"/>
          </a:xfrm>
        </p:grpSpPr>
        <p:sp>
          <p:nvSpPr>
            <p:cNvPr id="7" name="文本框 6"/>
            <p:cNvSpPr txBox="1"/>
            <p:nvPr/>
          </p:nvSpPr>
          <p:spPr>
            <a:xfrm>
              <a:off x="9089913" y="3431759"/>
              <a:ext cx="3054574" cy="460375"/>
            </a:xfrm>
            <a:prstGeom prst="rect">
              <a:avLst/>
            </a:prstGeom>
            <a:noFill/>
          </p:spPr>
          <p:txBody>
            <a:bodyPr wrap="square" rtlCol="0">
              <a:spAutoFit/>
            </a:bodyPr>
            <a:lstStyle/>
            <a:p>
              <a:pPr algn="ctr"/>
              <a:r>
                <a:rPr lang="zh-CN" altLang="en-US" sz="2400" dirty="0">
                  <a:solidFill>
                    <a:srgbClr val="242424"/>
                  </a:solidFill>
                  <a:latin typeface="造字工房悦黑体验版常规体" pitchFamily="50" charset="-122"/>
                  <a:ea typeface="造字工房悦黑体验版常规体" pitchFamily="50" charset="-122"/>
                  <a:cs typeface="+mn-ea"/>
                  <a:sym typeface="+mn-lt"/>
                </a:rPr>
                <a:t>字体</a:t>
              </a:r>
            </a:p>
          </p:txBody>
        </p:sp>
        <p:sp>
          <p:nvSpPr>
            <p:cNvPr id="5" name="文本框 4"/>
            <p:cNvSpPr txBox="1"/>
            <p:nvPr/>
          </p:nvSpPr>
          <p:spPr>
            <a:xfrm>
              <a:off x="10155586" y="2833172"/>
              <a:ext cx="923180" cy="707886"/>
            </a:xfrm>
            <a:prstGeom prst="rect">
              <a:avLst/>
            </a:prstGeom>
            <a:noFill/>
          </p:spPr>
          <p:txBody>
            <a:bodyPr wrap="square" rtlCol="0">
              <a:spAutoFit/>
            </a:bodyPr>
            <a:lstStyle/>
            <a:p>
              <a:pPr algn="ctr"/>
              <a:r>
                <a:rPr lang="en-US" altLang="zh-CN" sz="4000" dirty="0">
                  <a:latin typeface="造字工房悦黑体验版常规体" pitchFamily="50" charset="-122"/>
                  <a:ea typeface="造字工房悦黑体验版常规体" pitchFamily="50" charset="-122"/>
                  <a:cs typeface="+mn-ea"/>
                  <a:sym typeface="+mn-lt"/>
                </a:rPr>
                <a:t>02</a:t>
              </a:r>
              <a:endParaRPr lang="zh-CN" altLang="en-US" sz="4000" dirty="0">
                <a:latin typeface="造字工房悦黑体验版常规体" pitchFamily="50" charset="-122"/>
                <a:ea typeface="造字工房悦黑体验版常规体" pitchFamily="50" charset="-122"/>
                <a:cs typeface="+mn-ea"/>
                <a:sym typeface="+mn-lt"/>
              </a:endParaRPr>
            </a:p>
          </p:txBody>
        </p:sp>
      </p:grpSp>
      <p:sp>
        <p:nvSpPr>
          <p:cNvPr id="6" name="文本框 5"/>
          <p:cNvSpPr txBox="1"/>
          <p:nvPr/>
        </p:nvSpPr>
        <p:spPr>
          <a:xfrm>
            <a:off x="965835" y="2579986"/>
            <a:ext cx="10260330" cy="1698029"/>
          </a:xfrm>
          <a:prstGeom prst="rect">
            <a:avLst/>
          </a:prstGeom>
          <a:noFill/>
        </p:spPr>
        <p:txBody>
          <a:bodyPr wrap="square" rtlCol="0">
            <a:spAutoFit/>
          </a:bodyPr>
          <a:lstStyle/>
          <a:p>
            <a:pPr algn="l">
              <a:lnSpc>
                <a:spcPct val="150000"/>
              </a:lnSpc>
            </a:pPr>
            <a:r>
              <a:rPr lang="zh-CN" altLang="en-US" sz="2400" dirty="0"/>
              <a:t>UI的顶部导航栏文字为粗黑体，居中对齐，用户可以快速了解到当前界面的主要内容。文字标题加以粗体，黑色，突出内容。垃圾信息内容为浅灰色，这些文字作为正文放置在界面中，使得整个界面文字有重点，易于浏览。</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_直角三角形 7"/>
          <p:cNvSpPr/>
          <p:nvPr>
            <p:custDataLst>
              <p:tags r:id="rId1"/>
            </p:custDataLst>
          </p:nvPr>
        </p:nvSpPr>
        <p:spPr>
          <a:xfrm rot="10800000" flipV="1">
            <a:off x="0" y="0"/>
            <a:ext cx="12192000" cy="6858000"/>
          </a:xfrm>
          <a:prstGeom prst="rtTriangle">
            <a:avLst/>
          </a:prstGeom>
          <a:solidFill>
            <a:srgbClr val="E9E9E9"/>
          </a:solidFill>
          <a:ln w="12700" cap="flat" cmpd="sng" algn="ctr">
            <a:noFill/>
            <a:prstDash val="solid"/>
            <a:miter lim="800000"/>
          </a:ln>
          <a:effectLst/>
          <a:extLst>
            <a:ext uri="{91240B29-F687-4F45-9708-019B960494DF}">
              <a14:hiddenLine xmlns:a14="http://schemas.microsoft.com/office/drawing/2010/main" w="12700">
                <a:solidFill>
                  <a:srgbClr val="FF0000"/>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569450" y="2613462"/>
            <a:ext cx="3054574" cy="1291372"/>
            <a:chOff x="4568713" y="2613462"/>
            <a:chExt cx="3054574" cy="1291372"/>
          </a:xfrm>
        </p:grpSpPr>
        <p:sp>
          <p:nvSpPr>
            <p:cNvPr id="7" name="文本框 6"/>
            <p:cNvSpPr txBox="1"/>
            <p:nvPr/>
          </p:nvSpPr>
          <p:spPr>
            <a:xfrm>
              <a:off x="4568713" y="3444459"/>
              <a:ext cx="3054574" cy="460375"/>
            </a:xfrm>
            <a:prstGeom prst="rect">
              <a:avLst/>
            </a:prstGeom>
            <a:noFill/>
          </p:spPr>
          <p:txBody>
            <a:bodyPr wrap="square" rtlCol="0">
              <a:spAutoFit/>
            </a:bodyPr>
            <a:lstStyle/>
            <a:p>
              <a:pPr algn="ctr"/>
              <a:r>
                <a:rPr lang="zh-CN" altLang="en-US" sz="2400" dirty="0">
                  <a:solidFill>
                    <a:srgbClr val="242424"/>
                  </a:solidFill>
                  <a:latin typeface="造字工房悦黑体验版常规体" pitchFamily="50" charset="-122"/>
                  <a:ea typeface="造字工房悦黑体验版常规体" pitchFamily="50" charset="-122"/>
                  <a:cs typeface="+mn-ea"/>
                  <a:sym typeface="+mn-lt"/>
                </a:rPr>
                <a:t>动效展示</a:t>
              </a:r>
            </a:p>
          </p:txBody>
        </p:sp>
        <p:sp>
          <p:nvSpPr>
            <p:cNvPr id="8" name="文本框 7"/>
            <p:cNvSpPr txBox="1"/>
            <p:nvPr/>
          </p:nvSpPr>
          <p:spPr>
            <a:xfrm>
              <a:off x="5638196" y="2613462"/>
              <a:ext cx="923180" cy="829945"/>
            </a:xfrm>
            <a:prstGeom prst="rect">
              <a:avLst/>
            </a:prstGeom>
            <a:noFill/>
          </p:spPr>
          <p:txBody>
            <a:bodyPr wrap="square" rtlCol="0">
              <a:spAutoFit/>
            </a:bodyPr>
            <a:lstStyle/>
            <a:p>
              <a:pPr algn="ctr"/>
              <a:r>
                <a:rPr lang="en-US" altLang="zh-CN" sz="4800" dirty="0">
                  <a:latin typeface="造字工房悦黑体验版常规体" pitchFamily="50" charset="-122"/>
                  <a:ea typeface="造字工房悦黑体验版常规体" pitchFamily="50" charset="-122"/>
                  <a:cs typeface="+mn-ea"/>
                  <a:sym typeface="+mn-lt"/>
                </a:rPr>
                <a:t>03</a:t>
              </a:r>
              <a:endParaRPr lang="zh-CN" altLang="en-US" sz="4800" dirty="0">
                <a:latin typeface="造字工房悦黑体验版常规体" pitchFamily="50" charset="-122"/>
                <a:ea typeface="造字工房悦黑体验版常规体" pitchFamily="50" charset="-122"/>
                <a:cs typeface="+mn-ea"/>
                <a:sym typeface="+mn-lt"/>
              </a:endParaRPr>
            </a:p>
          </p:txBody>
        </p:sp>
      </p:grpSp>
      <p:cxnSp>
        <p:nvCxnSpPr>
          <p:cNvPr id="22" name="直接连接符 21"/>
          <p:cNvCxnSpPr/>
          <p:nvPr/>
        </p:nvCxnSpPr>
        <p:spPr>
          <a:xfrm flipV="1">
            <a:off x="4205172" y="2812118"/>
            <a:ext cx="360000" cy="1080000"/>
          </a:xfrm>
          <a:prstGeom prst="line">
            <a:avLst/>
          </a:prstGeom>
          <a:ln w="15875">
            <a:solidFill>
              <a:srgbClr val="1C1D2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7634172" y="2812118"/>
            <a:ext cx="360000" cy="1080000"/>
          </a:xfrm>
          <a:prstGeom prst="line">
            <a:avLst/>
          </a:prstGeom>
          <a:ln w="15875">
            <a:solidFill>
              <a:srgbClr val="1C1D2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825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Rectangle 5"/>
          <p:cNvSpPr/>
          <p:nvPr/>
        </p:nvSpPr>
        <p:spPr>
          <a:xfrm>
            <a:off x="11306175" y="6472238"/>
            <a:ext cx="752475" cy="36988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eaLnBrk="1" hangingPunct="1">
              <a:lnSpc>
                <a:spcPct val="100000"/>
              </a:lnSpc>
              <a:spcBef>
                <a:spcPct val="0"/>
              </a:spcBef>
              <a:buNone/>
            </a:pPr>
            <a:r>
              <a:rPr lang="en-US" altLang="zh-CN" sz="1800" dirty="0">
                <a:solidFill>
                  <a:srgbClr val="595959"/>
                </a:solidFill>
                <a:latin typeface="Simple-Line-Icons" pitchFamily="2" charset="2"/>
                <a:sym typeface="Simple-Line-Icons" pitchFamily="2" charset="2"/>
              </a:rPr>
              <a:t> </a:t>
            </a:r>
            <a:endParaRPr lang="en-US" altLang="zh-CN" sz="1800" dirty="0">
              <a:solidFill>
                <a:srgbClr val="595959"/>
              </a:solidFill>
            </a:endParaRPr>
          </a:p>
        </p:txBody>
      </p:sp>
      <p:sp>
        <p:nvSpPr>
          <p:cNvPr id="10250" name="Rectangle 6"/>
          <p:cNvSpPr/>
          <p:nvPr/>
        </p:nvSpPr>
        <p:spPr>
          <a:xfrm>
            <a:off x="8251825" y="4076700"/>
            <a:ext cx="233680" cy="245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eaLnBrk="1" hangingPunct="1">
              <a:lnSpc>
                <a:spcPct val="100000"/>
              </a:lnSpc>
              <a:spcBef>
                <a:spcPct val="0"/>
              </a:spcBef>
              <a:buNone/>
            </a:pPr>
            <a:r>
              <a:rPr lang="en-US" altLang="zh-CN" sz="1000" dirty="0">
                <a:solidFill>
                  <a:srgbClr val="595959"/>
                </a:solidFill>
                <a:latin typeface="Open Sans" panose="020B0606030504020204" pitchFamily="34" charset="0"/>
                <a:sym typeface="Open Sans" panose="020B0606030504020204" pitchFamily="34" charset="0"/>
              </a:rPr>
              <a:t> </a:t>
            </a:r>
            <a:endParaRPr lang="en-US" altLang="zh-CN" sz="1000" dirty="0">
              <a:solidFill>
                <a:srgbClr val="000000"/>
              </a:solidFill>
            </a:endParaRPr>
          </a:p>
        </p:txBody>
      </p:sp>
      <p:sp>
        <p:nvSpPr>
          <p:cNvPr id="10254" name="Rectangle 19"/>
          <p:cNvSpPr/>
          <p:nvPr/>
        </p:nvSpPr>
        <p:spPr>
          <a:xfrm>
            <a:off x="8272463" y="5108575"/>
            <a:ext cx="233680" cy="245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eaLnBrk="1" hangingPunct="1">
              <a:lnSpc>
                <a:spcPct val="100000"/>
              </a:lnSpc>
              <a:spcBef>
                <a:spcPct val="0"/>
              </a:spcBef>
              <a:buNone/>
            </a:pPr>
            <a:r>
              <a:rPr lang="en-US" altLang="zh-CN" sz="1000" dirty="0">
                <a:solidFill>
                  <a:srgbClr val="595959"/>
                </a:solidFill>
                <a:latin typeface="Open Sans" panose="020B0606030504020204" pitchFamily="34" charset="0"/>
                <a:sym typeface="Open Sans" panose="020B0606030504020204" pitchFamily="34" charset="0"/>
              </a:rPr>
              <a:t> </a:t>
            </a:r>
            <a:endParaRPr lang="en-US" altLang="zh-CN" sz="1000" dirty="0">
              <a:solidFill>
                <a:srgbClr val="000000"/>
              </a:solidFill>
            </a:endParaRPr>
          </a:p>
        </p:txBody>
      </p:sp>
      <p:cxnSp>
        <p:nvCxnSpPr>
          <p:cNvPr id="2" name="直接连接符 1"/>
          <p:cNvCxnSpPr/>
          <p:nvPr/>
        </p:nvCxnSpPr>
        <p:spPr>
          <a:xfrm flipV="1">
            <a:off x="269240" y="339725"/>
            <a:ext cx="294005" cy="876935"/>
          </a:xfrm>
          <a:prstGeom prst="line">
            <a:avLst/>
          </a:prstGeom>
          <a:ln w="15875">
            <a:solidFill>
              <a:srgbClr val="1C1D2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3220720" y="339725"/>
            <a:ext cx="294005" cy="876935"/>
          </a:xfrm>
          <a:prstGeom prst="line">
            <a:avLst/>
          </a:prstGeom>
          <a:ln w="15875">
            <a:solidFill>
              <a:srgbClr val="1C1D2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269230" y="284918"/>
            <a:ext cx="3054574" cy="1058961"/>
            <a:chOff x="9089913" y="2833173"/>
            <a:chExt cx="3054574" cy="1058961"/>
          </a:xfrm>
        </p:grpSpPr>
        <p:sp>
          <p:nvSpPr>
            <p:cNvPr id="7" name="文本框 6"/>
            <p:cNvSpPr txBox="1"/>
            <p:nvPr/>
          </p:nvSpPr>
          <p:spPr>
            <a:xfrm>
              <a:off x="9089913" y="3431759"/>
              <a:ext cx="3054574" cy="460375"/>
            </a:xfrm>
            <a:prstGeom prst="rect">
              <a:avLst/>
            </a:prstGeom>
            <a:noFill/>
          </p:spPr>
          <p:txBody>
            <a:bodyPr wrap="square" rtlCol="0">
              <a:spAutoFit/>
            </a:bodyPr>
            <a:lstStyle/>
            <a:p>
              <a:pPr algn="ctr"/>
              <a:r>
                <a:rPr lang="zh-CN" altLang="en-US" sz="2400" dirty="0">
                  <a:solidFill>
                    <a:srgbClr val="242424"/>
                  </a:solidFill>
                  <a:latin typeface="造字工房悦黑体验版常规体" pitchFamily="50" charset="-122"/>
                  <a:ea typeface="造字工房悦黑体验版常规体" pitchFamily="50" charset="-122"/>
                  <a:cs typeface="+mn-ea"/>
                  <a:sym typeface="+mn-lt"/>
                </a:rPr>
                <a:t>动效展示</a:t>
              </a:r>
            </a:p>
          </p:txBody>
        </p:sp>
        <p:sp>
          <p:nvSpPr>
            <p:cNvPr id="5" name="文本框 4"/>
            <p:cNvSpPr txBox="1"/>
            <p:nvPr/>
          </p:nvSpPr>
          <p:spPr>
            <a:xfrm>
              <a:off x="10155585" y="2833173"/>
              <a:ext cx="951097" cy="707886"/>
            </a:xfrm>
            <a:prstGeom prst="rect">
              <a:avLst/>
            </a:prstGeom>
            <a:noFill/>
          </p:spPr>
          <p:txBody>
            <a:bodyPr wrap="square" rtlCol="0">
              <a:spAutoFit/>
            </a:bodyPr>
            <a:lstStyle/>
            <a:p>
              <a:pPr algn="ctr"/>
              <a:r>
                <a:rPr lang="en-US" altLang="zh-CN" sz="4000" dirty="0">
                  <a:latin typeface="造字工房悦黑体验版常规体" pitchFamily="50" charset="-122"/>
                  <a:ea typeface="造字工房悦黑体验版常规体" pitchFamily="50" charset="-122"/>
                  <a:cs typeface="+mn-ea"/>
                  <a:sym typeface="+mn-lt"/>
                </a:rPr>
                <a:t>03</a:t>
              </a:r>
              <a:endParaRPr lang="zh-CN" altLang="en-US" sz="4000" dirty="0">
                <a:latin typeface="造字工房悦黑体验版常规体" pitchFamily="50" charset="-122"/>
                <a:ea typeface="造字工房悦黑体验版常规体" pitchFamily="50" charset="-122"/>
                <a:cs typeface="+mn-ea"/>
                <a:sym typeface="+mn-lt"/>
              </a:endParaRPr>
            </a:p>
          </p:txBody>
        </p:sp>
      </p:grpSp>
      <p:pic>
        <p:nvPicPr>
          <p:cNvPr id="9" name="演示视频 ">
            <a:hlinkClick r:id="" action="ppaction://media"/>
            <a:extLst>
              <a:ext uri="{FF2B5EF4-FFF2-40B4-BE49-F238E27FC236}">
                <a16:creationId xmlns:a16="http://schemas.microsoft.com/office/drawing/2014/main" id="{CDE25154-DACE-49A0-8B93-DDBFA4B53D3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34902" y="1536583"/>
            <a:ext cx="9871309" cy="493565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19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8"/>
          <p:cNvSpPr/>
          <p:nvPr/>
        </p:nvSpPr>
        <p:spPr>
          <a:xfrm>
            <a:off x="3769531" y="2690813"/>
            <a:ext cx="4652940" cy="120032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sym typeface="Calibri" panose="020F0502020204030204" pitchFamily="34" charset="0"/>
              </a:defRPr>
            </a:lvl5pPr>
          </a:lstStyle>
          <a:p>
            <a:pPr marL="0" lvl="0" indent="0" algn="ctr" eaLnBrk="1" hangingPunct="1">
              <a:lnSpc>
                <a:spcPct val="100000"/>
              </a:lnSpc>
              <a:spcBef>
                <a:spcPct val="0"/>
              </a:spcBef>
              <a:buNone/>
            </a:pPr>
            <a:r>
              <a:rPr lang="en-US" altLang="zh-CN" sz="7200" dirty="0">
                <a:solidFill>
                  <a:srgbClr val="3F3F3F"/>
                </a:solidFill>
                <a:latin typeface="GeosansLight" pitchFamily="2" charset="0"/>
                <a:sym typeface="GeosansLight" pitchFamily="2" charset="0"/>
              </a:rPr>
              <a:t>THANK YOU</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046781" y="279852"/>
            <a:ext cx="4352925" cy="627634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261392" y="2956357"/>
            <a:ext cx="4055110" cy="923330"/>
          </a:xfrm>
          <a:custGeom>
            <a:avLst/>
            <a:gdLst>
              <a:gd name="connsiteX0" fmla="*/ 0 w 3723070"/>
              <a:gd name="connsiteY0" fmla="*/ 0 h 923330"/>
              <a:gd name="connsiteX1" fmla="*/ 3723070 w 3723070"/>
              <a:gd name="connsiteY1" fmla="*/ 0 h 923330"/>
              <a:gd name="connsiteX2" fmla="*/ 3723070 w 3723070"/>
              <a:gd name="connsiteY2" fmla="*/ 923330 h 923330"/>
              <a:gd name="connsiteX3" fmla="*/ 0 w 3723070"/>
              <a:gd name="connsiteY3" fmla="*/ 923330 h 923330"/>
              <a:gd name="connsiteX4" fmla="*/ 0 w 3723070"/>
              <a:gd name="connsiteY4" fmla="*/ 0 h 923330"/>
              <a:gd name="connsiteX0-1" fmla="*/ 0 w 3723070"/>
              <a:gd name="connsiteY0-2" fmla="*/ 0 h 923330"/>
              <a:gd name="connsiteX1-3" fmla="*/ 3723070 w 3723070"/>
              <a:gd name="connsiteY1-4" fmla="*/ 0 h 923330"/>
              <a:gd name="connsiteX2-5" fmla="*/ 3722277 w 3723070"/>
              <a:gd name="connsiteY2-6" fmla="*/ 324505 h 923330"/>
              <a:gd name="connsiteX3-7" fmla="*/ 3723070 w 3723070"/>
              <a:gd name="connsiteY3-8" fmla="*/ 923330 h 923330"/>
              <a:gd name="connsiteX4-9" fmla="*/ 0 w 3723070"/>
              <a:gd name="connsiteY4-10" fmla="*/ 923330 h 923330"/>
              <a:gd name="connsiteX5" fmla="*/ 0 w 3723070"/>
              <a:gd name="connsiteY5" fmla="*/ 0 h 923330"/>
              <a:gd name="connsiteX0-11" fmla="*/ 0 w 3723070"/>
              <a:gd name="connsiteY0-12" fmla="*/ 0 h 923330"/>
              <a:gd name="connsiteX1-13" fmla="*/ 3372550 w 3723070"/>
              <a:gd name="connsiteY1-14" fmla="*/ 0 h 923330"/>
              <a:gd name="connsiteX2-15" fmla="*/ 3722277 w 3723070"/>
              <a:gd name="connsiteY2-16" fmla="*/ 324505 h 923330"/>
              <a:gd name="connsiteX3-17" fmla="*/ 3723070 w 3723070"/>
              <a:gd name="connsiteY3-18" fmla="*/ 923330 h 923330"/>
              <a:gd name="connsiteX4-19" fmla="*/ 0 w 3723070"/>
              <a:gd name="connsiteY4-20" fmla="*/ 923330 h 923330"/>
              <a:gd name="connsiteX5-21" fmla="*/ 0 w 3723070"/>
              <a:gd name="connsiteY5-22" fmla="*/ 0 h 92333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3723070" h="923330">
                <a:moveTo>
                  <a:pt x="0" y="0"/>
                </a:moveTo>
                <a:lnTo>
                  <a:pt x="3372550" y="0"/>
                </a:lnTo>
                <a:cubicBezTo>
                  <a:pt x="3372286" y="108168"/>
                  <a:pt x="3722541" y="216337"/>
                  <a:pt x="3722277" y="324505"/>
                </a:cubicBezTo>
                <a:cubicBezTo>
                  <a:pt x="3722541" y="524113"/>
                  <a:pt x="3722806" y="723722"/>
                  <a:pt x="3723070" y="923330"/>
                </a:cubicBezTo>
                <a:lnTo>
                  <a:pt x="0" y="923330"/>
                </a:lnTo>
                <a:lnTo>
                  <a:pt x="0" y="0"/>
                </a:lnTo>
                <a:close/>
              </a:path>
            </a:pathLst>
          </a:custGeom>
          <a:noFill/>
        </p:spPr>
        <p:txBody>
          <a:bodyPr wrap="square" rtlCol="0">
            <a:spAutoFit/>
          </a:bodyPr>
          <a:lstStyle/>
          <a:p>
            <a:r>
              <a:rPr lang="en-US" altLang="zh-CN" sz="5400" dirty="0">
                <a:solidFill>
                  <a:schemeClr val="bg1"/>
                </a:solidFill>
                <a:latin typeface="造字工房悦黑体验版常规体" pitchFamily="50" charset="-122"/>
                <a:ea typeface="造字工房悦黑体验版常规体" pitchFamily="50" charset="-122"/>
                <a:cs typeface="Open Sans" panose="020B0606030504020204" pitchFamily="34" charset="0"/>
              </a:rPr>
              <a:t>CONTENTS</a:t>
            </a:r>
            <a:endParaRPr lang="zh-CN" altLang="en-US" sz="5400" dirty="0">
              <a:solidFill>
                <a:schemeClr val="bg1"/>
              </a:solidFill>
              <a:latin typeface="造字工房悦黑体验版常规体" pitchFamily="50" charset="-122"/>
              <a:ea typeface="造字工房悦黑体验版常规体" pitchFamily="50" charset="-122"/>
              <a:cs typeface="Open Sans" panose="020B0606030504020204" pitchFamily="34" charset="0"/>
            </a:endParaRPr>
          </a:p>
        </p:txBody>
      </p:sp>
      <p:sp>
        <p:nvSpPr>
          <p:cNvPr id="4" name="矩形 3"/>
          <p:cNvSpPr/>
          <p:nvPr/>
        </p:nvSpPr>
        <p:spPr>
          <a:xfrm>
            <a:off x="1246807" y="2923084"/>
            <a:ext cx="3952875" cy="956603"/>
          </a:xfrm>
          <a:custGeom>
            <a:avLst/>
            <a:gdLst>
              <a:gd name="connsiteX0" fmla="*/ 0 w 3756074"/>
              <a:gd name="connsiteY0" fmla="*/ 0 h 956603"/>
              <a:gd name="connsiteX1" fmla="*/ 3756074 w 3756074"/>
              <a:gd name="connsiteY1" fmla="*/ 0 h 956603"/>
              <a:gd name="connsiteX2" fmla="*/ 3756074 w 3756074"/>
              <a:gd name="connsiteY2" fmla="*/ 956603 h 956603"/>
              <a:gd name="connsiteX3" fmla="*/ 0 w 3756074"/>
              <a:gd name="connsiteY3" fmla="*/ 956603 h 956603"/>
              <a:gd name="connsiteX4" fmla="*/ 0 w 3756074"/>
              <a:gd name="connsiteY4" fmla="*/ 0 h 956603"/>
              <a:gd name="connsiteX0-1" fmla="*/ 0 w 3757246"/>
              <a:gd name="connsiteY0-2" fmla="*/ 0 h 956603"/>
              <a:gd name="connsiteX1-3" fmla="*/ 3756074 w 3757246"/>
              <a:gd name="connsiteY1-4" fmla="*/ 0 h 956603"/>
              <a:gd name="connsiteX2-5" fmla="*/ 3757246 w 3757246"/>
              <a:gd name="connsiteY2-6" fmla="*/ 341215 h 956603"/>
              <a:gd name="connsiteX3-7" fmla="*/ 3756074 w 3757246"/>
              <a:gd name="connsiteY3-8" fmla="*/ 956603 h 956603"/>
              <a:gd name="connsiteX4-9" fmla="*/ 0 w 3757246"/>
              <a:gd name="connsiteY4-10" fmla="*/ 956603 h 956603"/>
              <a:gd name="connsiteX5" fmla="*/ 0 w 3757246"/>
              <a:gd name="connsiteY5" fmla="*/ 0 h 9566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 y="connsiteY5"/>
              </a:cxn>
            </a:cxnLst>
            <a:rect l="l" t="t" r="r" b="b"/>
            <a:pathLst>
              <a:path w="3757246" h="956603">
                <a:moveTo>
                  <a:pt x="0" y="0"/>
                </a:moveTo>
                <a:lnTo>
                  <a:pt x="3756074" y="0"/>
                </a:lnTo>
                <a:cubicBezTo>
                  <a:pt x="3756465" y="113738"/>
                  <a:pt x="3756855" y="227477"/>
                  <a:pt x="3757246" y="341215"/>
                </a:cubicBezTo>
                <a:cubicBezTo>
                  <a:pt x="3756855" y="546344"/>
                  <a:pt x="3756465" y="751474"/>
                  <a:pt x="3756074" y="956603"/>
                </a:cubicBezTo>
                <a:lnTo>
                  <a:pt x="0" y="956603"/>
                </a:lnTo>
                <a:lnTo>
                  <a:pt x="0" y="0"/>
                </a:lnTo>
                <a:close/>
              </a:path>
            </a:pathLst>
          </a:cu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造字工房悦黑体验版常规体" pitchFamily="50" charset="-122"/>
              <a:ea typeface="造字工房悦黑体验版常规体" pitchFamily="50" charset="-122"/>
            </a:endParaRPr>
          </a:p>
        </p:txBody>
      </p:sp>
      <p:grpSp>
        <p:nvGrpSpPr>
          <p:cNvPr id="12" name="组合 11">
            <a:extLst>
              <a:ext uri="{FF2B5EF4-FFF2-40B4-BE49-F238E27FC236}">
                <a16:creationId xmlns:a16="http://schemas.microsoft.com/office/drawing/2014/main" id="{2A3B3875-2C57-4FB9-93E8-44C19076412A}"/>
              </a:ext>
            </a:extLst>
          </p:cNvPr>
          <p:cNvGrpSpPr/>
          <p:nvPr/>
        </p:nvGrpSpPr>
        <p:grpSpPr>
          <a:xfrm>
            <a:off x="7216496" y="681045"/>
            <a:ext cx="3054574" cy="1106950"/>
            <a:chOff x="7216496" y="681045"/>
            <a:chExt cx="3054574" cy="1106950"/>
          </a:xfrm>
        </p:grpSpPr>
        <p:sp>
          <p:nvSpPr>
            <p:cNvPr id="5" name="文本框 4"/>
            <p:cNvSpPr txBox="1"/>
            <p:nvPr/>
          </p:nvSpPr>
          <p:spPr>
            <a:xfrm>
              <a:off x="7216496" y="1389215"/>
              <a:ext cx="3054574" cy="398780"/>
            </a:xfrm>
            <a:prstGeom prst="rect">
              <a:avLst/>
            </a:prstGeom>
            <a:noFill/>
          </p:spPr>
          <p:txBody>
            <a:bodyPr wrap="square" rtlCol="0">
              <a:spAutoFit/>
            </a:bodyPr>
            <a:lstStyle/>
            <a:p>
              <a:pPr algn="ctr"/>
              <a:r>
                <a:rPr lang="zh-CN" altLang="en-US" sz="2000" dirty="0">
                  <a:solidFill>
                    <a:srgbClr val="242424"/>
                  </a:solidFill>
                  <a:latin typeface="造字工房悦黑体验版常规体" pitchFamily="50" charset="-122"/>
                  <a:ea typeface="造字工房悦黑体验版常规体" pitchFamily="50" charset="-122"/>
                  <a:cs typeface="+mn-ea"/>
                  <a:sym typeface="+mn-lt"/>
                </a:rPr>
                <a:t>主要界面</a:t>
              </a:r>
            </a:p>
          </p:txBody>
        </p:sp>
        <p:sp>
          <p:nvSpPr>
            <p:cNvPr id="8" name="文本框 7"/>
            <p:cNvSpPr txBox="1"/>
            <p:nvPr/>
          </p:nvSpPr>
          <p:spPr>
            <a:xfrm>
              <a:off x="8298703" y="681045"/>
              <a:ext cx="923180" cy="707886"/>
            </a:xfrm>
            <a:prstGeom prst="rect">
              <a:avLst/>
            </a:prstGeom>
            <a:noFill/>
          </p:spPr>
          <p:txBody>
            <a:bodyPr wrap="square" rtlCol="0">
              <a:spAutoFit/>
            </a:bodyPr>
            <a:lstStyle/>
            <a:p>
              <a:pPr algn="ctr"/>
              <a:r>
                <a:rPr lang="en-US" altLang="zh-CN" sz="4000" dirty="0">
                  <a:latin typeface="造字工房悦黑体验版常规体" pitchFamily="50" charset="-122"/>
                  <a:ea typeface="造字工房悦黑体验版常规体" pitchFamily="50" charset="-122"/>
                  <a:cs typeface="+mn-ea"/>
                  <a:sym typeface="+mn-lt"/>
                </a:rPr>
                <a:t>01</a:t>
              </a:r>
              <a:endParaRPr lang="zh-CN" altLang="en-US" sz="4000" dirty="0">
                <a:latin typeface="造字工房悦黑体验版常规体" pitchFamily="50" charset="-122"/>
                <a:ea typeface="造字工房悦黑体验版常规体" pitchFamily="50" charset="-122"/>
                <a:cs typeface="+mn-ea"/>
                <a:sym typeface="+mn-lt"/>
              </a:endParaRPr>
            </a:p>
          </p:txBody>
        </p:sp>
      </p:grpSp>
      <p:grpSp>
        <p:nvGrpSpPr>
          <p:cNvPr id="11" name="组合 10">
            <a:extLst>
              <a:ext uri="{FF2B5EF4-FFF2-40B4-BE49-F238E27FC236}">
                <a16:creationId xmlns:a16="http://schemas.microsoft.com/office/drawing/2014/main" id="{01D335FD-E51E-429D-A0A8-368450792E84}"/>
              </a:ext>
            </a:extLst>
          </p:cNvPr>
          <p:cNvGrpSpPr/>
          <p:nvPr/>
        </p:nvGrpSpPr>
        <p:grpSpPr>
          <a:xfrm>
            <a:off x="7216496" y="2874443"/>
            <a:ext cx="3054574" cy="1106666"/>
            <a:chOff x="7233006" y="2090003"/>
            <a:chExt cx="3054574" cy="1106666"/>
          </a:xfrm>
        </p:grpSpPr>
        <p:sp>
          <p:nvSpPr>
            <p:cNvPr id="6" name="文本框 5"/>
            <p:cNvSpPr txBox="1"/>
            <p:nvPr/>
          </p:nvSpPr>
          <p:spPr>
            <a:xfrm>
              <a:off x="7233006" y="2797889"/>
              <a:ext cx="3054574" cy="398780"/>
            </a:xfrm>
            <a:prstGeom prst="rect">
              <a:avLst/>
            </a:prstGeom>
            <a:noFill/>
          </p:spPr>
          <p:txBody>
            <a:bodyPr wrap="square" rtlCol="0">
              <a:spAutoFit/>
            </a:bodyPr>
            <a:lstStyle/>
            <a:p>
              <a:pPr algn="ctr"/>
              <a:r>
                <a:rPr lang="zh-CN" altLang="en-US" sz="2000" dirty="0">
                  <a:solidFill>
                    <a:srgbClr val="242424"/>
                  </a:solidFill>
                  <a:latin typeface="造字工房悦黑体验版常规体" pitchFamily="50" charset="-122"/>
                  <a:ea typeface="造字工房悦黑体验版常规体" pitchFamily="50" charset="-122"/>
                  <a:cs typeface="+mn-ea"/>
                  <a:sym typeface="+mn-lt"/>
                </a:rPr>
                <a:t>布局排版</a:t>
              </a:r>
            </a:p>
          </p:txBody>
        </p:sp>
        <p:sp>
          <p:nvSpPr>
            <p:cNvPr id="9" name="文本框 8"/>
            <p:cNvSpPr txBox="1"/>
            <p:nvPr/>
          </p:nvSpPr>
          <p:spPr>
            <a:xfrm>
              <a:off x="8282166" y="2090003"/>
              <a:ext cx="890215" cy="707886"/>
            </a:xfrm>
            <a:prstGeom prst="rect">
              <a:avLst/>
            </a:prstGeom>
            <a:noFill/>
          </p:spPr>
          <p:txBody>
            <a:bodyPr wrap="square" rtlCol="0">
              <a:spAutoFit/>
            </a:bodyPr>
            <a:lstStyle/>
            <a:p>
              <a:pPr algn="ctr"/>
              <a:r>
                <a:rPr lang="en-US" altLang="zh-CN" sz="4000" dirty="0">
                  <a:latin typeface="造字工房悦黑体验版常规体" pitchFamily="50" charset="-122"/>
                  <a:ea typeface="造字工房悦黑体验版常规体" pitchFamily="50" charset="-122"/>
                  <a:cs typeface="+mn-ea"/>
                  <a:sym typeface="+mn-lt"/>
                </a:rPr>
                <a:t>02</a:t>
              </a:r>
              <a:endParaRPr lang="zh-CN" altLang="en-US" sz="4000" dirty="0">
                <a:latin typeface="造字工房悦黑体验版常规体" pitchFamily="50" charset="-122"/>
                <a:ea typeface="造字工房悦黑体验版常规体" pitchFamily="50" charset="-122"/>
                <a:cs typeface="+mn-ea"/>
                <a:sym typeface="+mn-lt"/>
              </a:endParaRPr>
            </a:p>
          </p:txBody>
        </p:sp>
      </p:grpSp>
      <p:cxnSp>
        <p:nvCxnSpPr>
          <p:cNvPr id="23" name="直接连接符 22"/>
          <p:cNvCxnSpPr/>
          <p:nvPr/>
        </p:nvCxnSpPr>
        <p:spPr>
          <a:xfrm flipV="1">
            <a:off x="12192000" y="2457803"/>
            <a:ext cx="0" cy="1920438"/>
          </a:xfrm>
          <a:prstGeom prst="line">
            <a:avLst/>
          </a:prstGeom>
          <a:ln w="15875">
            <a:solidFill>
              <a:srgbClr val="1C1D21"/>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29B2F482-2A02-4056-8F5E-3CFC220E50D0}"/>
              </a:ext>
            </a:extLst>
          </p:cNvPr>
          <p:cNvGrpSpPr/>
          <p:nvPr/>
        </p:nvGrpSpPr>
        <p:grpSpPr>
          <a:xfrm>
            <a:off x="7216496" y="5067556"/>
            <a:ext cx="3054574" cy="991235"/>
            <a:chOff x="7320636" y="5067556"/>
            <a:chExt cx="3054574" cy="991235"/>
          </a:xfrm>
        </p:grpSpPr>
        <p:sp>
          <p:nvSpPr>
            <p:cNvPr id="28" name="文本框 27"/>
            <p:cNvSpPr txBox="1"/>
            <p:nvPr/>
          </p:nvSpPr>
          <p:spPr>
            <a:xfrm>
              <a:off x="8402816" y="5067556"/>
              <a:ext cx="890214" cy="706755"/>
            </a:xfrm>
            <a:prstGeom prst="rect">
              <a:avLst/>
            </a:prstGeom>
            <a:noFill/>
          </p:spPr>
          <p:txBody>
            <a:bodyPr wrap="square" rtlCol="0">
              <a:spAutoFit/>
            </a:bodyPr>
            <a:lstStyle/>
            <a:p>
              <a:pPr algn="ctr"/>
              <a:r>
                <a:rPr lang="en-US" altLang="zh-CN" sz="4000" dirty="0">
                  <a:latin typeface="造字工房悦黑体验版常规体" pitchFamily="50" charset="-122"/>
                  <a:ea typeface="造字工房悦黑体验版常规体" pitchFamily="50" charset="-122"/>
                  <a:cs typeface="+mn-ea"/>
                  <a:sym typeface="+mn-lt"/>
                </a:rPr>
                <a:t>03</a:t>
              </a:r>
              <a:endParaRPr lang="zh-CN" altLang="en-US" sz="4000" dirty="0">
                <a:latin typeface="造字工房悦黑体验版常规体" pitchFamily="50" charset="-122"/>
                <a:ea typeface="造字工房悦黑体验版常规体" pitchFamily="50" charset="-122"/>
                <a:cs typeface="+mn-ea"/>
                <a:sym typeface="+mn-lt"/>
              </a:endParaRPr>
            </a:p>
          </p:txBody>
        </p:sp>
        <p:sp>
          <p:nvSpPr>
            <p:cNvPr id="29" name="文本框 28"/>
            <p:cNvSpPr txBox="1"/>
            <p:nvPr/>
          </p:nvSpPr>
          <p:spPr>
            <a:xfrm>
              <a:off x="7320636" y="5660011"/>
              <a:ext cx="3054574" cy="398780"/>
            </a:xfrm>
            <a:prstGeom prst="rect">
              <a:avLst/>
            </a:prstGeom>
            <a:noFill/>
          </p:spPr>
          <p:txBody>
            <a:bodyPr wrap="square" rtlCol="0">
              <a:spAutoFit/>
            </a:bodyPr>
            <a:lstStyle/>
            <a:p>
              <a:pPr algn="ctr"/>
              <a:r>
                <a:rPr lang="zh-CN" altLang="en-US" sz="2000" dirty="0">
                  <a:solidFill>
                    <a:srgbClr val="242424"/>
                  </a:solidFill>
                  <a:latin typeface="造字工房悦黑体验版常规体" pitchFamily="50" charset="-122"/>
                  <a:ea typeface="造字工房悦黑体验版常规体" pitchFamily="50" charset="-122"/>
                  <a:cs typeface="+mn-ea"/>
                  <a:sym typeface="+mn-lt"/>
                </a:rPr>
                <a:t>动效展示</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_直角三角形 7"/>
          <p:cNvSpPr/>
          <p:nvPr>
            <p:custDataLst>
              <p:tags r:id="rId1"/>
            </p:custDataLst>
          </p:nvPr>
        </p:nvSpPr>
        <p:spPr>
          <a:xfrm rot="10800000" flipV="1">
            <a:off x="0" y="0"/>
            <a:ext cx="12192000" cy="6858000"/>
          </a:xfrm>
          <a:prstGeom prst="rtTriangle">
            <a:avLst/>
          </a:prstGeom>
          <a:solidFill>
            <a:srgbClr val="E9E9E9"/>
          </a:solidFill>
          <a:ln w="12700" cap="flat" cmpd="sng" algn="ctr">
            <a:noFill/>
            <a:prstDash val="solid"/>
            <a:miter lim="800000"/>
          </a:ln>
          <a:effectLst/>
          <a:extLst>
            <a:ext uri="{91240B29-F687-4F45-9708-019B960494DF}">
              <a14:hiddenLine xmlns:a14="http://schemas.microsoft.com/office/drawing/2010/main" w="12700">
                <a:solidFill>
                  <a:srgbClr val="FF0000"/>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569450" y="2613462"/>
            <a:ext cx="3054574" cy="1291372"/>
            <a:chOff x="4568713" y="2613462"/>
            <a:chExt cx="3054574" cy="1291372"/>
          </a:xfrm>
        </p:grpSpPr>
        <p:sp>
          <p:nvSpPr>
            <p:cNvPr id="7" name="文本框 6"/>
            <p:cNvSpPr txBox="1"/>
            <p:nvPr/>
          </p:nvSpPr>
          <p:spPr>
            <a:xfrm>
              <a:off x="4568713" y="3444459"/>
              <a:ext cx="3054574" cy="460375"/>
            </a:xfrm>
            <a:prstGeom prst="rect">
              <a:avLst/>
            </a:prstGeom>
            <a:noFill/>
          </p:spPr>
          <p:txBody>
            <a:bodyPr wrap="square" rtlCol="0">
              <a:spAutoFit/>
            </a:bodyPr>
            <a:lstStyle/>
            <a:p>
              <a:pPr algn="ctr"/>
              <a:r>
                <a:rPr lang="zh-CN" altLang="en-US" sz="2400" dirty="0">
                  <a:solidFill>
                    <a:srgbClr val="242424"/>
                  </a:solidFill>
                  <a:latin typeface="造字工房悦黑体验版常规体" pitchFamily="50" charset="-122"/>
                  <a:ea typeface="造字工房悦黑体验版常规体" pitchFamily="50" charset="-122"/>
                  <a:cs typeface="+mn-ea"/>
                  <a:sym typeface="+mn-lt"/>
                </a:rPr>
                <a:t>主要界面</a:t>
              </a:r>
            </a:p>
          </p:txBody>
        </p:sp>
        <p:sp>
          <p:nvSpPr>
            <p:cNvPr id="8" name="文本框 7"/>
            <p:cNvSpPr txBox="1"/>
            <p:nvPr/>
          </p:nvSpPr>
          <p:spPr>
            <a:xfrm>
              <a:off x="5638196" y="2613462"/>
              <a:ext cx="923180" cy="829945"/>
            </a:xfrm>
            <a:prstGeom prst="rect">
              <a:avLst/>
            </a:prstGeom>
            <a:noFill/>
          </p:spPr>
          <p:txBody>
            <a:bodyPr wrap="square" rtlCol="0">
              <a:spAutoFit/>
            </a:bodyPr>
            <a:lstStyle/>
            <a:p>
              <a:pPr algn="ctr"/>
              <a:r>
                <a:rPr lang="en-US" altLang="zh-CN" sz="4800" dirty="0">
                  <a:latin typeface="造字工房悦黑体验版常规体" pitchFamily="50" charset="-122"/>
                  <a:ea typeface="造字工房悦黑体验版常规体" pitchFamily="50" charset="-122"/>
                  <a:cs typeface="+mn-ea"/>
                  <a:sym typeface="+mn-lt"/>
                </a:rPr>
                <a:t>01</a:t>
              </a:r>
              <a:endParaRPr lang="zh-CN" altLang="en-US" sz="4800" dirty="0">
                <a:latin typeface="造字工房悦黑体验版常规体" pitchFamily="50" charset="-122"/>
                <a:ea typeface="造字工房悦黑体验版常规体" pitchFamily="50" charset="-122"/>
                <a:cs typeface="+mn-ea"/>
                <a:sym typeface="+mn-lt"/>
              </a:endParaRPr>
            </a:p>
          </p:txBody>
        </p:sp>
      </p:grpSp>
      <p:cxnSp>
        <p:nvCxnSpPr>
          <p:cNvPr id="22" name="直接连接符 21"/>
          <p:cNvCxnSpPr/>
          <p:nvPr/>
        </p:nvCxnSpPr>
        <p:spPr>
          <a:xfrm flipV="1">
            <a:off x="4205172" y="2812118"/>
            <a:ext cx="360000" cy="1080000"/>
          </a:xfrm>
          <a:prstGeom prst="line">
            <a:avLst/>
          </a:prstGeom>
          <a:ln w="15875">
            <a:solidFill>
              <a:srgbClr val="1C1D2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7634172" y="2812118"/>
            <a:ext cx="360000" cy="1080000"/>
          </a:xfrm>
          <a:prstGeom prst="line">
            <a:avLst/>
          </a:prstGeom>
          <a:ln w="15875">
            <a:solidFill>
              <a:srgbClr val="1C1D2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_直角三角形 7"/>
          <p:cNvSpPr/>
          <p:nvPr>
            <p:custDataLst>
              <p:tags r:id="rId1"/>
            </p:custDataLst>
          </p:nvPr>
        </p:nvSpPr>
        <p:spPr>
          <a:xfrm rot="10800000" flipV="1">
            <a:off x="0" y="0"/>
            <a:ext cx="12192000" cy="6858000"/>
          </a:xfrm>
          <a:prstGeom prst="rtTriangle">
            <a:avLst/>
          </a:prstGeom>
          <a:solidFill>
            <a:srgbClr val="E9E9E9"/>
          </a:solidFill>
          <a:ln w="12700" cap="flat" cmpd="sng" algn="ctr">
            <a:noFill/>
            <a:prstDash val="solid"/>
            <a:miter lim="800000"/>
          </a:ln>
          <a:effectLst/>
          <a:extLst>
            <a:ext uri="{91240B29-F687-4F45-9708-019B960494DF}">
              <a14:hiddenLine xmlns:a14="http://schemas.microsoft.com/office/drawing/2010/main" w="12700">
                <a:solidFill>
                  <a:srgbClr val="FF0000"/>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sp>
        <p:nvSpPr>
          <p:cNvPr id="11" name="文本框 10"/>
          <p:cNvSpPr txBox="1"/>
          <p:nvPr/>
        </p:nvSpPr>
        <p:spPr>
          <a:xfrm>
            <a:off x="520700" y="131445"/>
            <a:ext cx="2011680" cy="922020"/>
          </a:xfrm>
          <a:prstGeom prst="rect">
            <a:avLst/>
          </a:prstGeom>
          <a:noFill/>
        </p:spPr>
        <p:txBody>
          <a:bodyPr wrap="none" rtlCol="0" anchor="t">
            <a:spAutoFit/>
          </a:bodyPr>
          <a:lstStyle/>
          <a:p>
            <a:pPr algn="ctr">
              <a:lnSpc>
                <a:spcPct val="150000"/>
              </a:lnSpc>
            </a:pPr>
            <a:r>
              <a:rPr lang="zh-CN" altLang="en-US" sz="3600" dirty="0">
                <a:latin typeface="+mn-ea"/>
                <a:sym typeface="+mn-ea"/>
              </a:rPr>
              <a:t>欢迎界面</a:t>
            </a:r>
          </a:p>
        </p:txBody>
      </p:sp>
      <p:pic>
        <p:nvPicPr>
          <p:cNvPr id="3" name="图片 2">
            <a:extLst>
              <a:ext uri="{FF2B5EF4-FFF2-40B4-BE49-F238E27FC236}">
                <a16:creationId xmlns:a16="http://schemas.microsoft.com/office/drawing/2014/main" id="{69BC1578-FBCB-4AE8-A71F-3585617893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1957" y="1048069"/>
            <a:ext cx="3121098" cy="554861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_直角三角形 7"/>
          <p:cNvSpPr/>
          <p:nvPr>
            <p:custDataLst>
              <p:tags r:id="rId1"/>
            </p:custDataLst>
          </p:nvPr>
        </p:nvSpPr>
        <p:spPr>
          <a:xfrm rot="10800000" flipV="1">
            <a:off x="0" y="0"/>
            <a:ext cx="12192000" cy="6858000"/>
          </a:xfrm>
          <a:prstGeom prst="rtTriangle">
            <a:avLst/>
          </a:prstGeom>
          <a:solidFill>
            <a:srgbClr val="E9E9E9"/>
          </a:solidFill>
          <a:ln w="12700" cap="flat" cmpd="sng" algn="ctr">
            <a:noFill/>
            <a:prstDash val="solid"/>
            <a:miter lim="800000"/>
          </a:ln>
          <a:effectLst/>
          <a:extLst>
            <a:ext uri="{91240B29-F687-4F45-9708-019B960494DF}">
              <a14:hiddenLine xmlns:a14="http://schemas.microsoft.com/office/drawing/2010/main" w="12700">
                <a:solidFill>
                  <a:srgbClr val="FF0000"/>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a:latin typeface="造字工房悦黑体验版常规体" pitchFamily="50" charset="-122"/>
                <a:ea typeface="造字工房悦黑体验版常规体" pitchFamily="50" charset="-122"/>
                <a:sym typeface="+mn-ea"/>
              </a:rPr>
              <a:t>主界面</a:t>
            </a:r>
            <a:endParaRPr lang="zh-CN" altLang="en-US"/>
          </a:p>
        </p:txBody>
      </p:sp>
      <p:sp>
        <p:nvSpPr>
          <p:cNvPr id="11" name="文本框 10"/>
          <p:cNvSpPr txBox="1"/>
          <p:nvPr/>
        </p:nvSpPr>
        <p:spPr>
          <a:xfrm>
            <a:off x="247009" y="36896"/>
            <a:ext cx="3416320" cy="838884"/>
          </a:xfrm>
          <a:prstGeom prst="rect">
            <a:avLst/>
          </a:prstGeom>
          <a:noFill/>
        </p:spPr>
        <p:txBody>
          <a:bodyPr wrap="none" rtlCol="0" anchor="t">
            <a:spAutoFit/>
          </a:bodyPr>
          <a:lstStyle/>
          <a:p>
            <a:pPr algn="ctr">
              <a:lnSpc>
                <a:spcPct val="150000"/>
              </a:lnSpc>
            </a:pPr>
            <a:r>
              <a:rPr lang="zh-CN" altLang="en-US" sz="3600" dirty="0">
                <a:latin typeface="+mn-ea"/>
                <a:sym typeface="+mn-ea"/>
              </a:rPr>
              <a:t>注册和登录界面</a:t>
            </a:r>
          </a:p>
        </p:txBody>
      </p:sp>
      <p:pic>
        <p:nvPicPr>
          <p:cNvPr id="3" name="图片 2">
            <a:extLst>
              <a:ext uri="{FF2B5EF4-FFF2-40B4-BE49-F238E27FC236}">
                <a16:creationId xmlns:a16="http://schemas.microsoft.com/office/drawing/2014/main" id="{E99024A0-2063-44AF-BC04-DE2AB692B6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2835" y="912677"/>
            <a:ext cx="3264577" cy="5803693"/>
          </a:xfrm>
          <a:prstGeom prst="rect">
            <a:avLst/>
          </a:prstGeom>
        </p:spPr>
      </p:pic>
      <p:pic>
        <p:nvPicPr>
          <p:cNvPr id="7" name="图片 6">
            <a:extLst>
              <a:ext uri="{FF2B5EF4-FFF2-40B4-BE49-F238E27FC236}">
                <a16:creationId xmlns:a16="http://schemas.microsoft.com/office/drawing/2014/main" id="{704C1FC8-9B8D-4792-A89B-023CE424C3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4590" y="875780"/>
            <a:ext cx="3274955" cy="5822142"/>
          </a:xfrm>
          <a:prstGeom prst="rect">
            <a:avLst/>
          </a:prstGeom>
        </p:spPr>
      </p:pic>
    </p:spTree>
    <p:extLst>
      <p:ext uri="{BB962C8B-B14F-4D97-AF65-F5344CB8AC3E}">
        <p14:creationId xmlns:p14="http://schemas.microsoft.com/office/powerpoint/2010/main" val="3145832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_直角三角形 7"/>
          <p:cNvSpPr/>
          <p:nvPr>
            <p:custDataLst>
              <p:tags r:id="rId1"/>
            </p:custDataLst>
          </p:nvPr>
        </p:nvSpPr>
        <p:spPr>
          <a:xfrm rot="10800000" flipV="1">
            <a:off x="0" y="0"/>
            <a:ext cx="12192000" cy="6858000"/>
          </a:xfrm>
          <a:prstGeom prst="rtTriangle">
            <a:avLst/>
          </a:prstGeom>
          <a:solidFill>
            <a:srgbClr val="E9E9E9"/>
          </a:solidFill>
          <a:ln w="12700" cap="flat" cmpd="sng" algn="ctr">
            <a:noFill/>
            <a:prstDash val="solid"/>
            <a:miter lim="800000"/>
          </a:ln>
          <a:effectLst/>
          <a:extLst>
            <a:ext uri="{91240B29-F687-4F45-9708-019B960494DF}">
              <a14:hiddenLine xmlns:a14="http://schemas.microsoft.com/office/drawing/2010/main" w="12700">
                <a:solidFill>
                  <a:srgbClr val="FF0000"/>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sp>
        <p:nvSpPr>
          <p:cNvPr id="11" name="文本框 10"/>
          <p:cNvSpPr txBox="1"/>
          <p:nvPr/>
        </p:nvSpPr>
        <p:spPr>
          <a:xfrm>
            <a:off x="412750" y="-104"/>
            <a:ext cx="1415772" cy="755913"/>
          </a:xfrm>
          <a:prstGeom prst="rect">
            <a:avLst/>
          </a:prstGeom>
          <a:noFill/>
        </p:spPr>
        <p:txBody>
          <a:bodyPr wrap="none" rtlCol="0" anchor="t">
            <a:spAutoFit/>
          </a:bodyPr>
          <a:lstStyle/>
          <a:p>
            <a:pPr algn="ctr">
              <a:lnSpc>
                <a:spcPct val="150000"/>
              </a:lnSpc>
            </a:pPr>
            <a:r>
              <a:rPr lang="zh-CN" altLang="en-US" sz="3200" dirty="0">
                <a:latin typeface="+mn-ea"/>
                <a:sym typeface="+mn-ea"/>
              </a:rPr>
              <a:t>主页面</a:t>
            </a:r>
          </a:p>
        </p:txBody>
      </p:sp>
      <p:pic>
        <p:nvPicPr>
          <p:cNvPr id="7" name="图片 6">
            <a:extLst>
              <a:ext uri="{FF2B5EF4-FFF2-40B4-BE49-F238E27FC236}">
                <a16:creationId xmlns:a16="http://schemas.microsoft.com/office/drawing/2014/main" id="{9F519B16-246C-4C2D-A591-410B3291F4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9166" y="922849"/>
            <a:ext cx="3244561" cy="5768109"/>
          </a:xfrm>
          <a:prstGeom prst="rect">
            <a:avLst/>
          </a:prstGeom>
        </p:spPr>
      </p:pic>
      <p:pic>
        <p:nvPicPr>
          <p:cNvPr id="9" name="图片 8">
            <a:extLst>
              <a:ext uri="{FF2B5EF4-FFF2-40B4-BE49-F238E27FC236}">
                <a16:creationId xmlns:a16="http://schemas.microsoft.com/office/drawing/2014/main" id="{04D5A086-7F60-41EF-9818-7A5219EE61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6884" y="922850"/>
            <a:ext cx="3244561" cy="5768108"/>
          </a:xfrm>
          <a:prstGeom prst="rect">
            <a:avLst/>
          </a:prstGeom>
        </p:spPr>
      </p:pic>
      <p:pic>
        <p:nvPicPr>
          <p:cNvPr id="13" name="图片 12">
            <a:extLst>
              <a:ext uri="{FF2B5EF4-FFF2-40B4-BE49-F238E27FC236}">
                <a16:creationId xmlns:a16="http://schemas.microsoft.com/office/drawing/2014/main" id="{C987104E-F6D2-406A-8F10-9F0C735E13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24602" y="922850"/>
            <a:ext cx="3244561" cy="576810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_直角三角形 7"/>
          <p:cNvSpPr/>
          <p:nvPr>
            <p:custDataLst>
              <p:tags r:id="rId1"/>
            </p:custDataLst>
          </p:nvPr>
        </p:nvSpPr>
        <p:spPr>
          <a:xfrm rot="10800000" flipV="1">
            <a:off x="0" y="0"/>
            <a:ext cx="12192000" cy="6858000"/>
          </a:xfrm>
          <a:prstGeom prst="rtTriangle">
            <a:avLst/>
          </a:prstGeom>
          <a:solidFill>
            <a:srgbClr val="E9E9E9"/>
          </a:solidFill>
          <a:ln w="12700" cap="flat" cmpd="sng" algn="ctr">
            <a:noFill/>
            <a:prstDash val="solid"/>
            <a:miter lim="800000"/>
          </a:ln>
          <a:effectLst/>
          <a:extLst>
            <a:ext uri="{91240B29-F687-4F45-9708-019B960494DF}">
              <a14:hiddenLine xmlns:a14="http://schemas.microsoft.com/office/drawing/2010/main" w="12700">
                <a:solidFill>
                  <a:srgbClr val="FF0000"/>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sp>
        <p:nvSpPr>
          <p:cNvPr id="11" name="文本框 10"/>
          <p:cNvSpPr txBox="1"/>
          <p:nvPr/>
        </p:nvSpPr>
        <p:spPr>
          <a:xfrm>
            <a:off x="327638" y="9235"/>
            <a:ext cx="1826142" cy="755913"/>
          </a:xfrm>
          <a:prstGeom prst="rect">
            <a:avLst/>
          </a:prstGeom>
          <a:noFill/>
        </p:spPr>
        <p:txBody>
          <a:bodyPr wrap="none" rtlCol="0" anchor="t">
            <a:spAutoFit/>
          </a:bodyPr>
          <a:lstStyle/>
          <a:p>
            <a:pPr algn="ctr">
              <a:lnSpc>
                <a:spcPct val="150000"/>
              </a:lnSpc>
            </a:pPr>
            <a:r>
              <a:rPr lang="zh-CN" altLang="en-US" sz="3200" dirty="0">
                <a:latin typeface="+mn-ea"/>
                <a:sym typeface="+mn-ea"/>
              </a:rPr>
              <a:t>搜索页面</a:t>
            </a:r>
          </a:p>
        </p:txBody>
      </p:sp>
      <p:pic>
        <p:nvPicPr>
          <p:cNvPr id="7" name="图片 6">
            <a:extLst>
              <a:ext uri="{FF2B5EF4-FFF2-40B4-BE49-F238E27FC236}">
                <a16:creationId xmlns:a16="http://schemas.microsoft.com/office/drawing/2014/main" id="{8174112B-8C58-4ACC-BF07-B55592130D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0254" y="765148"/>
            <a:ext cx="3323503" cy="5908450"/>
          </a:xfrm>
          <a:prstGeom prst="rect">
            <a:avLst/>
          </a:prstGeom>
        </p:spPr>
      </p:pic>
    </p:spTree>
    <p:extLst>
      <p:ext uri="{BB962C8B-B14F-4D97-AF65-F5344CB8AC3E}">
        <p14:creationId xmlns:p14="http://schemas.microsoft.com/office/powerpoint/2010/main" val="1697875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AB74394-6F8F-4DFA-A26C-4D594ED2B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530" y="6799"/>
            <a:ext cx="9624941" cy="6844402"/>
          </a:xfrm>
          <a:prstGeom prst="rect">
            <a:avLst/>
          </a:prstGeom>
        </p:spPr>
      </p:pic>
      <p:sp>
        <p:nvSpPr>
          <p:cNvPr id="5" name="文本框 4">
            <a:extLst>
              <a:ext uri="{FF2B5EF4-FFF2-40B4-BE49-F238E27FC236}">
                <a16:creationId xmlns:a16="http://schemas.microsoft.com/office/drawing/2014/main" id="{38804FFE-A0BF-4BAF-881D-0B90F626BD28}"/>
              </a:ext>
            </a:extLst>
          </p:cNvPr>
          <p:cNvSpPr txBox="1"/>
          <p:nvPr/>
        </p:nvSpPr>
        <p:spPr>
          <a:xfrm>
            <a:off x="412751" y="6799"/>
            <a:ext cx="1415772" cy="755913"/>
          </a:xfrm>
          <a:prstGeom prst="rect">
            <a:avLst/>
          </a:prstGeom>
          <a:noFill/>
        </p:spPr>
        <p:txBody>
          <a:bodyPr wrap="none" rtlCol="0" anchor="t">
            <a:spAutoFit/>
          </a:bodyPr>
          <a:lstStyle/>
          <a:p>
            <a:pPr algn="ctr">
              <a:lnSpc>
                <a:spcPct val="150000"/>
              </a:lnSpc>
            </a:pPr>
            <a:r>
              <a:rPr lang="zh-CN" altLang="en-US" sz="3200" dirty="0">
                <a:latin typeface="+mn-ea"/>
                <a:sym typeface="+mn-ea"/>
              </a:rPr>
              <a:t>线框图</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_直角三角形 7"/>
          <p:cNvSpPr/>
          <p:nvPr>
            <p:custDataLst>
              <p:tags r:id="rId1"/>
            </p:custDataLst>
          </p:nvPr>
        </p:nvSpPr>
        <p:spPr>
          <a:xfrm rot="10800000" flipV="1">
            <a:off x="0" y="0"/>
            <a:ext cx="12192000" cy="6858000"/>
          </a:xfrm>
          <a:prstGeom prst="rtTriangle">
            <a:avLst/>
          </a:prstGeom>
          <a:solidFill>
            <a:srgbClr val="E9E9E9"/>
          </a:solidFill>
          <a:ln w="12700" cap="flat" cmpd="sng" algn="ctr">
            <a:noFill/>
            <a:prstDash val="solid"/>
            <a:miter lim="800000"/>
          </a:ln>
          <a:effectLst/>
          <a:extLst>
            <a:ext uri="{91240B29-F687-4F45-9708-019B960494DF}">
              <a14:hiddenLine xmlns:a14="http://schemas.microsoft.com/office/drawing/2010/main" w="12700">
                <a:solidFill>
                  <a:srgbClr val="FF0000"/>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569450" y="2613462"/>
            <a:ext cx="3054574" cy="1291372"/>
            <a:chOff x="4568713" y="2613462"/>
            <a:chExt cx="3054574" cy="1291372"/>
          </a:xfrm>
        </p:grpSpPr>
        <p:sp>
          <p:nvSpPr>
            <p:cNvPr id="7" name="文本框 6"/>
            <p:cNvSpPr txBox="1"/>
            <p:nvPr/>
          </p:nvSpPr>
          <p:spPr>
            <a:xfrm>
              <a:off x="4568713" y="3444459"/>
              <a:ext cx="3054574" cy="460375"/>
            </a:xfrm>
            <a:prstGeom prst="rect">
              <a:avLst/>
            </a:prstGeom>
            <a:noFill/>
          </p:spPr>
          <p:txBody>
            <a:bodyPr wrap="square" rtlCol="0">
              <a:spAutoFit/>
            </a:bodyPr>
            <a:lstStyle/>
            <a:p>
              <a:pPr algn="ctr"/>
              <a:r>
                <a:rPr lang="zh-CN" altLang="en-US" sz="2400" dirty="0">
                  <a:solidFill>
                    <a:srgbClr val="242424"/>
                  </a:solidFill>
                  <a:latin typeface="造字工房悦黑体验版常规体" pitchFamily="50" charset="-122"/>
                  <a:ea typeface="造字工房悦黑体验版常规体" pitchFamily="50" charset="-122"/>
                  <a:cs typeface="+mn-ea"/>
                  <a:sym typeface="+mn-lt"/>
                </a:rPr>
                <a:t>布局排版</a:t>
              </a:r>
            </a:p>
          </p:txBody>
        </p:sp>
        <p:sp>
          <p:nvSpPr>
            <p:cNvPr id="8" name="文本框 7"/>
            <p:cNvSpPr txBox="1"/>
            <p:nvPr/>
          </p:nvSpPr>
          <p:spPr>
            <a:xfrm>
              <a:off x="5638196" y="2613462"/>
              <a:ext cx="923180" cy="829945"/>
            </a:xfrm>
            <a:prstGeom prst="rect">
              <a:avLst/>
            </a:prstGeom>
            <a:noFill/>
          </p:spPr>
          <p:txBody>
            <a:bodyPr wrap="square" rtlCol="0">
              <a:spAutoFit/>
            </a:bodyPr>
            <a:lstStyle/>
            <a:p>
              <a:pPr algn="ctr"/>
              <a:r>
                <a:rPr lang="en-US" altLang="zh-CN" sz="4800" dirty="0">
                  <a:latin typeface="造字工房悦黑体验版常规体" pitchFamily="50" charset="-122"/>
                  <a:ea typeface="造字工房悦黑体验版常规体" pitchFamily="50" charset="-122"/>
                  <a:cs typeface="+mn-ea"/>
                  <a:sym typeface="+mn-lt"/>
                </a:rPr>
                <a:t>02</a:t>
              </a:r>
              <a:endParaRPr lang="zh-CN" altLang="en-US" sz="4800" dirty="0">
                <a:latin typeface="造字工房悦黑体验版常规体" pitchFamily="50" charset="-122"/>
                <a:ea typeface="造字工房悦黑体验版常规体" pitchFamily="50" charset="-122"/>
                <a:cs typeface="+mn-ea"/>
                <a:sym typeface="+mn-lt"/>
              </a:endParaRPr>
            </a:p>
          </p:txBody>
        </p:sp>
      </p:grpSp>
      <p:cxnSp>
        <p:nvCxnSpPr>
          <p:cNvPr id="22" name="直接连接符 21"/>
          <p:cNvCxnSpPr/>
          <p:nvPr/>
        </p:nvCxnSpPr>
        <p:spPr>
          <a:xfrm flipV="1">
            <a:off x="4205172" y="2812118"/>
            <a:ext cx="360000" cy="1080000"/>
          </a:xfrm>
          <a:prstGeom prst="line">
            <a:avLst/>
          </a:prstGeom>
          <a:ln w="15875">
            <a:solidFill>
              <a:srgbClr val="1C1D2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7634172" y="2812118"/>
            <a:ext cx="360000" cy="1080000"/>
          </a:xfrm>
          <a:prstGeom prst="line">
            <a:avLst/>
          </a:prstGeom>
          <a:ln w="15875">
            <a:solidFill>
              <a:srgbClr val="1C1D2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XEDSHAPES" val="true"/>
</p:tagLst>
</file>

<file path=ppt/tags/tag10.xml><?xml version="1.0" encoding="utf-8"?>
<p:tagLst xmlns:a="http://schemas.openxmlformats.org/drawingml/2006/main" xmlns:r="http://schemas.openxmlformats.org/officeDocument/2006/relationships" xmlns:p="http://schemas.openxmlformats.org/presentationml/2006/main">
  <p:tag name="PA" val="v3.1.0"/>
</p:tagLst>
</file>

<file path=ppt/tags/tag11.xml><?xml version="1.0" encoding="utf-8"?>
<p:tagLst xmlns:a="http://schemas.openxmlformats.org/drawingml/2006/main" xmlns:r="http://schemas.openxmlformats.org/officeDocument/2006/relationships" xmlns:p="http://schemas.openxmlformats.org/presentationml/2006/main">
  <p:tag name="PA" val="v3.1.0"/>
</p:tagLst>
</file>

<file path=ppt/tags/tag12.xml><?xml version="1.0" encoding="utf-8"?>
<p:tagLst xmlns:a="http://schemas.openxmlformats.org/drawingml/2006/main" xmlns:r="http://schemas.openxmlformats.org/officeDocument/2006/relationships" xmlns:p="http://schemas.openxmlformats.org/presentationml/2006/main">
  <p:tag name="PA" val="v3.1.0"/>
</p:tagLst>
</file>

<file path=ppt/tags/tag13.xml><?xml version="1.0" encoding="utf-8"?>
<p:tagLst xmlns:a="http://schemas.openxmlformats.org/drawingml/2006/main" xmlns:r="http://schemas.openxmlformats.org/officeDocument/2006/relationships" xmlns:p="http://schemas.openxmlformats.org/presentationml/2006/main">
  <p:tag name="PA" val="v3.1.0"/>
</p:tagLst>
</file>

<file path=ppt/tags/tag14.xml><?xml version="1.0" encoding="utf-8"?>
<p:tagLst xmlns:a="http://schemas.openxmlformats.org/drawingml/2006/main" xmlns:r="http://schemas.openxmlformats.org/officeDocument/2006/relationships" xmlns:p="http://schemas.openxmlformats.org/presentationml/2006/main">
  <p:tag name="PA" val="v3.1.0"/>
</p:tagLst>
</file>

<file path=ppt/tags/tag15.xml><?xml version="1.0" encoding="utf-8"?>
<p:tagLst xmlns:a="http://schemas.openxmlformats.org/drawingml/2006/main" xmlns:r="http://schemas.openxmlformats.org/officeDocument/2006/relationships" xmlns:p="http://schemas.openxmlformats.org/presentationml/2006/main">
  <p:tag name="PA" val="v3.1.0"/>
</p:tagLst>
</file>

<file path=ppt/tags/tag2.xml><?xml version="1.0" encoding="utf-8"?>
<p:tagLst xmlns:a="http://schemas.openxmlformats.org/drawingml/2006/main" xmlns:r="http://schemas.openxmlformats.org/officeDocument/2006/relationships" xmlns:p="http://schemas.openxmlformats.org/presentationml/2006/main">
  <p:tag name="FIXEDSHAPES" val="true"/>
</p:tagLst>
</file>

<file path=ppt/tags/tag3.xml><?xml version="1.0" encoding="utf-8"?>
<p:tagLst xmlns:a="http://schemas.openxmlformats.org/drawingml/2006/main" xmlns:r="http://schemas.openxmlformats.org/officeDocument/2006/relationships" xmlns:p="http://schemas.openxmlformats.org/presentationml/2006/main">
  <p:tag name="FIXEDSHAPES" val="true"/>
</p:tagLst>
</file>

<file path=ppt/tags/tag4.xml><?xml version="1.0" encoding="utf-8"?>
<p:tagLst xmlns:a="http://schemas.openxmlformats.org/drawingml/2006/main" xmlns:r="http://schemas.openxmlformats.org/officeDocument/2006/relationships" xmlns:p="http://schemas.openxmlformats.org/presentationml/2006/main">
  <p:tag name="FIXEDSHAPES" val="true"/>
</p:tagLst>
</file>

<file path=ppt/tags/tag5.xml><?xml version="1.0" encoding="utf-8"?>
<p:tagLst xmlns:a="http://schemas.openxmlformats.org/drawingml/2006/main" xmlns:r="http://schemas.openxmlformats.org/officeDocument/2006/relationships" xmlns:p="http://schemas.openxmlformats.org/presentationml/2006/main">
  <p:tag name="FIXEDSHAPES" val="true"/>
</p:tagLst>
</file>

<file path=ppt/tags/tag6.xml><?xml version="1.0" encoding="utf-8"?>
<p:tagLst xmlns:a="http://schemas.openxmlformats.org/drawingml/2006/main" xmlns:r="http://schemas.openxmlformats.org/officeDocument/2006/relationships" xmlns:p="http://schemas.openxmlformats.org/presentationml/2006/main">
  <p:tag name="FIXEDSHAPES" val="true"/>
</p:tagLst>
</file>

<file path=ppt/tags/tag7.xml><?xml version="1.0" encoding="utf-8"?>
<p:tagLst xmlns:a="http://schemas.openxmlformats.org/drawingml/2006/main" xmlns:r="http://schemas.openxmlformats.org/officeDocument/2006/relationships" xmlns:p="http://schemas.openxmlformats.org/presentationml/2006/main">
  <p:tag name="FIXEDSHAPES" val="true"/>
</p:tagLst>
</file>

<file path=ppt/tags/tag8.xml><?xml version="1.0" encoding="utf-8"?>
<p:tagLst xmlns:a="http://schemas.openxmlformats.org/drawingml/2006/main" xmlns:r="http://schemas.openxmlformats.org/officeDocument/2006/relationships" xmlns:p="http://schemas.openxmlformats.org/presentationml/2006/main">
  <p:tag name="FIXEDSHAPES" val="true"/>
</p:tagLst>
</file>

<file path=ppt/tags/tag9.xml><?xml version="1.0" encoding="utf-8"?>
<p:tagLst xmlns:a="http://schemas.openxmlformats.org/drawingml/2006/main" xmlns:r="http://schemas.openxmlformats.org/officeDocument/2006/relationships" xmlns:p="http://schemas.openxmlformats.org/presentationml/2006/main">
  <p:tag name="PA" val="v3.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252</Words>
  <Application>Microsoft Office PowerPoint</Application>
  <PresentationFormat>宽屏</PresentationFormat>
  <Paragraphs>43</Paragraphs>
  <Slides>15</Slides>
  <Notes>1</Notes>
  <HiddenSlides>0</HiddenSlides>
  <MMClips>1</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15</vt:i4>
      </vt:variant>
    </vt:vector>
  </HeadingPairs>
  <TitlesOfParts>
    <vt:vector size="24" baseType="lpstr">
      <vt:lpstr>Bebas Neue</vt:lpstr>
      <vt:lpstr>GeosansLight</vt:lpstr>
      <vt:lpstr>Simple-Line-Icons</vt:lpstr>
      <vt:lpstr>等线</vt:lpstr>
      <vt:lpstr>造字工房悦黑体验版常规体</vt:lpstr>
      <vt:lpstr>Arial</vt:lpstr>
      <vt:lpstr>Open Sans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广告集装箱</dc:creator>
  <cp:keywords>www.51pptmoban.com</cp:keywords>
  <cp:lastModifiedBy>徐 溢崇</cp:lastModifiedBy>
  <cp:revision>172</cp:revision>
  <dcterms:created xsi:type="dcterms:W3CDTF">2017-03-28T06:26:00Z</dcterms:created>
  <dcterms:modified xsi:type="dcterms:W3CDTF">2021-12-02T07:47:52Z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